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F:\&#1082;&#1086;&#1085;&#1089;&#1087;&#1077;&#1082;&#1090;%20&#1086;&#1090;&#1082;&#1088;&#1099;&#1090;&#1086;&#1085;&#1086;%20&#1079;&#1072;&#1085;&#1103;&#1090;&#1080;&#1103;\&#1101;&#1084;&#1086;&#1094;&#1080;&#1080;%20&#1076;&#1083;&#1103;%20&#1087;&#1077;&#1088;&#1079;&#1077;&#1085;&#1090;&#1072;&#1094;&#1080;&#1080;.av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Радость из мультфильма «Головоломка» (35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290"/>
            <a:ext cx="4214842" cy="6451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Научите детей управлять эмоциями» | PSYCHOLOG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786322"/>
            <a:ext cx="2886075" cy="1590675"/>
          </a:xfrm>
          <a:prstGeom prst="rect">
            <a:avLst/>
          </a:prstGeom>
          <a:noFill/>
        </p:spPr>
      </p:pic>
      <p:pic>
        <p:nvPicPr>
          <p:cNvPr id="26628" name="Picture 4" descr="ПОЧЕМУ ДЕТЯМ ВРЕДНО СДЕРЖИВАТЬ ЭМОЦИИ? » &quot;МедиС&quot; - сеть медицинских центр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500570"/>
            <a:ext cx="2857500" cy="1609726"/>
          </a:xfrm>
          <a:prstGeom prst="rect">
            <a:avLst/>
          </a:prstGeom>
          <a:noFill/>
        </p:spPr>
      </p:pic>
      <p:pic>
        <p:nvPicPr>
          <p:cNvPr id="26630" name="Picture 6" descr="Беседа с детьми на тему &quot;Эмоции&quot;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2643182"/>
            <a:ext cx="2581275" cy="1714500"/>
          </a:xfrm>
          <a:prstGeom prst="rect">
            <a:avLst/>
          </a:prstGeom>
          <a:noFill/>
        </p:spPr>
      </p:pic>
      <p:pic>
        <p:nvPicPr>
          <p:cNvPr id="26632" name="Picture 8" descr="Эмоции ребенка: как развить способность к сопереживанию у детей | Детский  спорт | Дзен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2214554"/>
            <a:ext cx="1381125" cy="2009776"/>
          </a:xfrm>
          <a:prstGeom prst="rect">
            <a:avLst/>
          </a:prstGeom>
          <a:noFill/>
        </p:spPr>
      </p:pic>
      <p:pic>
        <p:nvPicPr>
          <p:cNvPr id="26634" name="Picture 10" descr="Эмоции детей — Emotions childre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2571744"/>
            <a:ext cx="2581275" cy="1714500"/>
          </a:xfrm>
          <a:prstGeom prst="rect">
            <a:avLst/>
          </a:prstGeom>
          <a:noFill/>
        </p:spPr>
      </p:pic>
      <p:pic>
        <p:nvPicPr>
          <p:cNvPr id="26636" name="Picture 12" descr="Эмоциональные проблемы детей и подростков :: Новости :: Государственное  автономное учреждение социального обслуживания Свердловской области «Центр  социальной помощи семье и детям города Верхняя Пышма»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500042"/>
            <a:ext cx="2562225" cy="1714500"/>
          </a:xfrm>
          <a:prstGeom prst="rect">
            <a:avLst/>
          </a:prstGeom>
          <a:noFill/>
        </p:spPr>
      </p:pic>
      <p:pic>
        <p:nvPicPr>
          <p:cNvPr id="26638" name="Picture 14" descr="Чистые эмоции: дети и их реакция на подарк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357166"/>
            <a:ext cx="1381125" cy="197167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Жеребьевка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Жеребьевка 7 мая 2018 г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858180" cy="4953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Эмоционально-коммуникативная игра «Азбука настроений»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Купить Азбука настроений. Коммуникативно-развивающая игра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500042"/>
            <a:ext cx="4214810" cy="5969199"/>
          </a:xfrm>
          <a:prstGeom prst="rect">
            <a:avLst/>
          </a:prstGeom>
          <a:noFill/>
        </p:spPr>
      </p:pic>
      <p:sp>
        <p:nvSpPr>
          <p:cNvPr id="16388" name="AutoShape 4" descr="Азбука настроений. Эмоционально-коммуникативная игра для детей 4-10 лет.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Азбука настроений. Эмоционально-коммуникативная игра для детей 4-10 лет.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Азбука настроений. Эмоционально-коммуникативная игра для детей 4-10 лет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00240"/>
            <a:ext cx="4357718" cy="2799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 «Крокодил»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Игра Крокодил - Покажи слово! Игра для веселой компании by kasra Meshk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3500462" cy="3500463"/>
          </a:xfrm>
          <a:prstGeom prst="rect">
            <a:avLst/>
          </a:prstGeom>
          <a:noFill/>
        </p:spPr>
      </p:pic>
      <p:pic>
        <p:nvPicPr>
          <p:cNvPr id="19460" name="Picture 4" descr="купити за найкращою ціною в Україні - магазин іграшок Помпонч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35729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эмоции для перзентации.avi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285728"/>
            <a:ext cx="8715436" cy="6357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Корзина настроений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Купить Корзина плетеная Ива белая малая 25см в интернет-магазине  «ДачаДача». Доставка и самовывоз в Москве и Московской област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715304" cy="4962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13</Words>
  <PresentationFormat>Экран (4:3)</PresentationFormat>
  <Paragraphs>4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Жеребьевка</vt:lpstr>
      <vt:lpstr>Эмоционально-коммуникативная игра «Азбука настроений»</vt:lpstr>
      <vt:lpstr>Игра  «Крокодил»</vt:lpstr>
      <vt:lpstr>Слайд 6</vt:lpstr>
      <vt:lpstr>Корзина настроений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7Я</dc:creator>
  <cp:lastModifiedBy>Load</cp:lastModifiedBy>
  <cp:revision>12</cp:revision>
  <dcterms:created xsi:type="dcterms:W3CDTF">2023-02-28T11:56:07Z</dcterms:created>
  <dcterms:modified xsi:type="dcterms:W3CDTF">2023-02-28T14:09:27Z</dcterms:modified>
</cp:coreProperties>
</file>