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63" r:id="rId3"/>
    <p:sldId id="257" r:id="rId4"/>
    <p:sldId id="264" r:id="rId5"/>
    <p:sldId id="258" r:id="rId6"/>
    <p:sldId id="266" r:id="rId7"/>
    <p:sldId id="260" r:id="rId8"/>
    <p:sldId id="265" r:id="rId9"/>
    <p:sldId id="262" r:id="rId10"/>
    <p:sldId id="25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38" autoAdjust="0"/>
  </p:normalViewPr>
  <p:slideViewPr>
    <p:cSldViewPr>
      <p:cViewPr varScale="1">
        <p:scale>
          <a:sx n="90" d="100"/>
          <a:sy n="90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CA5A8F-587E-4DBA-AD0E-6229B0C0D734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130DAD-76D2-4197-A359-18A322E9F83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30DAD-76D2-4197-A359-18A322E9F835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1\Desktop\&#1059;&#1088;&#1086;&#1082;%20&#1052;&#1048;&#1056;&#1040;\Mocart_-_Rekviem_(xMusic.me).mp3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1\Desktop\&#1059;&#1088;&#1086;&#1082;%20&#1052;&#1048;&#1056;&#1040;\&#1057;&#1086;&#1092;&#1080;&#1103;%20&#1056;&#1086;&#1090;&#1072;&#1088;&#1091;%20-%20&#1044;&#1072;&#1076;&#1080;&#1084;%20&#1096;&#1072;&#1088;%20&#1079;&#1077;&#1084;&#1085;&#1086;&#1081;%20&#1076;&#1077;&#1090;&#1103;&#1084;.mp3" TargetMode="Externa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1\Desktop\&#1059;&#1088;&#1086;&#1082;%20&#1052;&#1048;&#1056;&#1040;\&#1059;&#1088;&#1086;&#1082;%20&#1084;&#1080;&#1088;&#1072;%20&#1076;&#1083;&#1103;%209%20&#1082;&#1083;&#1072;&#1089;&#1089;&#1086;&#1074;\Edita_Peha_-_Ballada_o_Tane_Savichevoj_(iPleer.fm).mp3" TargetMode="Externa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veinternet.ru/journal_proc.php?action=redirect&amp;url=http://www.world-war.ru/article_637.html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1\Desktop\&#1059;&#1088;&#1086;&#1082;%20&#1052;&#1048;&#1056;&#1040;\&#1059;&#1088;&#1086;&#1082;%20&#1084;&#1080;&#1088;&#1072;%20&#1076;&#1083;&#1103;%209%20&#1082;&#1083;&#1072;&#1089;&#1089;&#1086;&#1074;\MC_H0R_-_YAponskij_zhuravlik.mp3" TargetMode="Externa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Я знаю – никакой моей вины,  В том, что другие не пришли с войны.  В том, что они – кто старше, кто моложе,  Остались там. И не о том же речь,  Что я их мог и не сумел сберечь.  Речь не о том. Но все же, все же все же…   А. Т. Твардовский, 196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214290"/>
            <a:ext cx="6215106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" name="Овал 2"/>
          <p:cNvSpPr/>
          <p:nvPr/>
        </p:nvSpPr>
        <p:spPr>
          <a:xfrm>
            <a:off x="214282" y="214290"/>
            <a:ext cx="4071966" cy="128588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УРОК МИРА</a:t>
            </a:r>
          </a:p>
          <a:p>
            <a:pPr algn="ctr"/>
            <a:endParaRPr lang="ru-RU" dirty="0"/>
          </a:p>
        </p:txBody>
      </p:sp>
      <p:pic>
        <p:nvPicPr>
          <p:cNvPr id="4" name="Mocart_-_Rekviem_(xMusic.me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286776" y="6000768"/>
            <a:ext cx="304800" cy="304800"/>
          </a:xfrm>
          <a:prstGeom prst="rect">
            <a:avLst/>
          </a:prstGeom>
        </p:spPr>
      </p:pic>
      <p:pic>
        <p:nvPicPr>
          <p:cNvPr id="5" name="Рисунок 4" descr="Мемориал Могила Неизвестного Солдата находится в Москве в Александровском саду, у северной стены Кремля. Композиция представляет собой надгробную плиту, на которой покоится бронзовое боевое знамя. На боевом знамени лежат солдатская каска и лавровая ветвь, также изготовленные из бронзы.  В центре мемориала находится ниша, в середине которой, в бронзовой пятиконечной звезде горит Вечный огонь славы. Рядом с огнем из лабрадорита сделана надпись «Имя твоё неизвестно, подвиг твой бессмертен»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3000372"/>
            <a:ext cx="4000528" cy="38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0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uchportfolio.ru/users_content/6a6610feab86a1f294dbbf5855c74af9/images/1393957050_animaciya-mir-vo-vsem-mire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5786478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6072198" y="3214686"/>
            <a:ext cx="2928926" cy="292895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ru-RU" sz="2000" b="1" i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endParaRPr lang="ru-RU" sz="2000" b="1" i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r>
              <a:rPr lang="ru-RU" sz="20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Нет, слово "мир" останется едва ли,</a:t>
            </a:r>
            <a:br>
              <a:rPr lang="ru-RU" sz="20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sz="20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Когда войны не будут люди знать.</a:t>
            </a:r>
            <a:br>
              <a:rPr lang="ru-RU" sz="20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sz="20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Ведь то, что раньше миром называли,</a:t>
            </a:r>
            <a:br>
              <a:rPr lang="ru-RU" sz="20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sz="20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Все станут просто жизнью называть</a:t>
            </a:r>
            <a:endParaRPr lang="ru-RU" sz="20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ru-RU" sz="20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( В. Берестов)</a:t>
            </a:r>
            <a:endParaRPr lang="ru-RU" sz="20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 </a:t>
            </a:r>
          </a:p>
          <a:p>
            <a:pPr algn="ctr"/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5" name="София Ротару - Дадим шар земной детям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215338" y="6286520"/>
            <a:ext cx="304800" cy="30480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6072198" y="142852"/>
            <a:ext cx="2928958" cy="292895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2000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Проходит </a:t>
            </a:r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все. Стихают волны в море.</a:t>
            </a:r>
            <a:b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Всё поглощает время без следа.</a:t>
            </a:r>
            <a:b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Всё в жизни быстротечно, как вода: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Печаль, и боль, и радости, и горе.</a:t>
            </a:r>
            <a:b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только ПАМЯТЬ жива, навсегда.</a:t>
            </a:r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813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uchportfolio.ru/users_content/6a6610feab86a1f294dbbf5855c74af9/images/17(9)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500306"/>
            <a:ext cx="3286148" cy="421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www.uchportfolio.ru/users_content/6a6610feab86a1f294dbbf5855c74af9/images/4(15)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4286256"/>
            <a:ext cx="4572032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285720" y="1142984"/>
            <a:ext cx="3429024" cy="150019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i="1" dirty="0" smtClean="0"/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Как верить хочется, что та пора придёт,</a:t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>Когда дитя слезинки не прольёт!</a:t>
            </a:r>
            <a:endParaRPr lang="ru-RU" sz="2400" dirty="0" smtClean="0">
              <a:solidFill>
                <a:srgbClr val="C00000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86248" y="1357298"/>
            <a:ext cx="4857752" cy="32861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      </a:t>
            </a:r>
            <a:r>
              <a:rPr lang="ru-RU" dirty="0" smtClean="0">
                <a:solidFill>
                  <a:srgbClr val="C00000"/>
                </a:solidFill>
              </a:rPr>
              <a:t>В 1989 году Комитетом защиты мира была учреждена </a:t>
            </a:r>
            <a:r>
              <a:rPr lang="ru-RU" b="1" i="1" dirty="0" smtClean="0">
                <a:solidFill>
                  <a:srgbClr val="C00000"/>
                </a:solidFill>
              </a:rPr>
              <a:t>Медаль Четырёх Девочек</a:t>
            </a:r>
            <a:r>
              <a:rPr lang="ru-RU" dirty="0" smtClean="0">
                <a:solidFill>
                  <a:srgbClr val="C00000"/>
                </a:solidFill>
              </a:rPr>
              <a:t> (Тани Савичевой, Анны Франк, Садако Сасаки и Саманты Смит), вручаемая борцам за счастье детей и авторам лучших художественных произведений, под девизом </a:t>
            </a:r>
          </a:p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«Мир — детям мира!»</a:t>
            </a:r>
            <a:r>
              <a:rPr lang="ru-RU" dirty="0" smtClean="0">
                <a:solidFill>
                  <a:srgbClr val="C00000"/>
                </a:solidFill>
              </a:rPr>
              <a:t>.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Медаль была изготовлена по рисунку художника </a:t>
            </a:r>
            <a:r>
              <a:rPr lang="ru-RU" b="1" i="1" dirty="0" smtClean="0">
                <a:solidFill>
                  <a:srgbClr val="C00000"/>
                </a:solidFill>
              </a:rPr>
              <a:t>Геннадия </a:t>
            </a:r>
            <a:r>
              <a:rPr lang="ru-RU" b="1" i="1" dirty="0" err="1" smtClean="0">
                <a:solidFill>
                  <a:srgbClr val="C00000"/>
                </a:solidFill>
              </a:rPr>
              <a:t>Правоторова</a:t>
            </a:r>
            <a:r>
              <a:rPr lang="ru-RU" b="1" i="1" dirty="0" smtClean="0">
                <a:solidFill>
                  <a:srgbClr val="C00000"/>
                </a:solidFill>
              </a:rPr>
              <a:t>.  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786050" y="214290"/>
            <a:ext cx="4572032" cy="50006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/>
              <a:t>Медаль Четырёх Девочек</a:t>
            </a:r>
            <a:endParaRPr lang="ru-RU" sz="28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4282" y="5572140"/>
            <a:ext cx="6500858" cy="12858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 медали изображены четыре девочки, которые своими делами призывали к </a:t>
            </a:r>
            <a:r>
              <a:rPr lang="ru-RU" b="1" i="1" dirty="0" smtClean="0">
                <a:solidFill>
                  <a:srgbClr val="C00000"/>
                </a:solidFill>
              </a:rPr>
              <a:t>Миру во всем Мире. </a:t>
            </a:r>
          </a:p>
          <a:p>
            <a:pPr algn="ctr"/>
            <a:r>
              <a:rPr lang="ru-RU" dirty="0" smtClean="0"/>
              <a:t>Это четыре девочки из разных стран.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uchportfolio.ru/users_content/6a6610feab86a1f294dbbf5855c74af9/images/5(20)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1214422"/>
            <a:ext cx="6286512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142844" y="142852"/>
            <a:ext cx="8786874" cy="1071570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/>
          </a:p>
          <a:p>
            <a:pPr algn="ctr"/>
            <a:endParaRPr lang="ru-RU" sz="1600" dirty="0" smtClean="0"/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 </a:t>
            </a:r>
            <a:r>
              <a:rPr lang="ru-RU" b="1" i="1" dirty="0" smtClean="0">
                <a:solidFill>
                  <a:schemeClr val="bg1"/>
                </a:solidFill>
              </a:rPr>
              <a:t>Таня Савичева</a:t>
            </a:r>
            <a:r>
              <a:rPr lang="ru-RU" dirty="0" smtClean="0">
                <a:solidFill>
                  <a:schemeClr val="bg1"/>
                </a:solidFill>
              </a:rPr>
              <a:t> (23 января 1930года – 1 июля 1943 года),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русская девочка,    школьница, которая с начала блокады Ленинграда   начала вести дневник в записной книжке</a:t>
            </a:r>
            <a:r>
              <a:rPr lang="ru-RU" sz="1600" dirty="0" smtClean="0">
                <a:solidFill>
                  <a:schemeClr val="bg1"/>
                </a:solidFill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4282" y="1357298"/>
            <a:ext cx="2643206" cy="5500702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    </a:t>
            </a:r>
            <a:r>
              <a:rPr lang="ru-RU" sz="1600" dirty="0" smtClean="0"/>
              <a:t> Почти вся семья </a:t>
            </a:r>
          </a:p>
          <a:p>
            <a:pPr algn="ctr"/>
            <a:r>
              <a:rPr lang="ru-RU" sz="1600" dirty="0" smtClean="0"/>
              <a:t>Тани Савичевой погибла в период с декабря 1941 года по май 1942 года.  В ее дневнике девять страниц, на шести из которых даты смерти близких людей: матери, бабушки, сестры, брата и двух дядей. Сама Таня умерла уже в эвакуации. Блокаду пережили только ее старшая сестра Нина и брат Михаил, благодаря которым дневник Тани уцелел и стал одним из символов Великой Отечественной войны.</a:t>
            </a:r>
            <a:br>
              <a:rPr lang="ru-RU" sz="1600" dirty="0" smtClean="0"/>
            </a:br>
            <a:r>
              <a:rPr lang="ru-RU" sz="1600" dirty="0" smtClean="0"/>
              <a:t> </a:t>
            </a:r>
          </a:p>
          <a:p>
            <a:pPr algn="ctr"/>
            <a:endParaRPr lang="ru-RU" sz="1600" dirty="0"/>
          </a:p>
        </p:txBody>
      </p:sp>
      <p:pic>
        <p:nvPicPr>
          <p:cNvPr id="7" name="Edita_Peha_-_Ballada_o_Tane_Savichevoj_(iPle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72528" y="6286528"/>
            <a:ext cx="571472" cy="571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63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uchportfolio.ru/users_content/6a6610feab86a1f294dbbf5855c74af9/images/7(21)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42852"/>
            <a:ext cx="7072316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0" y="1214422"/>
            <a:ext cx="3857620" cy="550072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sz="1600" dirty="0" smtClean="0"/>
              <a:t>Двенадцатилетняя ленинградка Таня Савичева начала вести свой дневник чуть раньше Анны Франк, жертвы Холокоста. Они были почти ровесницами и писали об одном и том же — об ужасе фашизма. И погибли эти две девочки, не дождавшись Победы: Таня – в июле 1944, Анна – в марте 1945 года. «Дневник Анны Франк» был опубликован после войны и рассказал о своем авторе всему миру. «Дневник Тани Савичевой» не был издан, в нем всего 9 страшных записей о гибели ее большой семьи в блокадном Ленинграде. Эта маленькая записная книжка была предъявлена на</a:t>
            </a:r>
          </a:p>
          <a:p>
            <a:pPr algn="ctr"/>
            <a:r>
              <a:rPr lang="ru-RU" sz="1600" dirty="0" smtClean="0"/>
              <a:t> </a:t>
            </a:r>
            <a:r>
              <a:rPr lang="ru-RU" sz="1600" u="sng" dirty="0" smtClean="0">
                <a:hlinkClick r:id="rId3"/>
              </a:rPr>
              <a:t>Нюрнбергском процессе</a:t>
            </a:r>
            <a:r>
              <a:rPr lang="ru-RU" sz="1600" dirty="0" smtClean="0"/>
              <a:t>,</a:t>
            </a:r>
          </a:p>
          <a:p>
            <a:pPr algn="ctr"/>
            <a:r>
              <a:rPr lang="ru-RU" sz="1600" dirty="0" smtClean="0"/>
              <a:t> в качестве документа, обвиняющего фашизм.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286248" y="214290"/>
            <a:ext cx="4714908" cy="5857916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 smtClean="0"/>
          </a:p>
          <a:p>
            <a:pPr algn="ctr"/>
            <a:r>
              <a:rPr lang="ru-RU" sz="2800" b="1" i="1" dirty="0" smtClean="0"/>
              <a:t>Анна Франк</a:t>
            </a:r>
            <a:r>
              <a:rPr lang="ru-RU" sz="2800" dirty="0" smtClean="0"/>
              <a:t> </a:t>
            </a:r>
          </a:p>
          <a:p>
            <a:pPr algn="ctr"/>
            <a:r>
              <a:rPr lang="ru-RU" sz="2000" dirty="0" smtClean="0"/>
              <a:t>( 12 июня 1929 –  март 1945 года),</a:t>
            </a:r>
          </a:p>
          <a:p>
            <a:pPr algn="ctr"/>
            <a:r>
              <a:rPr lang="ru-RU" sz="2000" dirty="0" smtClean="0"/>
              <a:t>еврейская девочка, которая с семьей пряталась в Нидерландах от нацистов.</a:t>
            </a:r>
          </a:p>
          <a:p>
            <a:pPr algn="ctr"/>
            <a:r>
              <a:rPr lang="ru-RU" sz="2000" dirty="0" smtClean="0"/>
              <a:t> Автор   знаменитого «Дневника Анны Франк», документа, обличающего нацизм и переведенного  на многие языки мира. Эта книга сразу стала мировым бестселлером не только из-за своей   пронзительной интонации, но и, главным образом, потому, что сумела объединить в судьбе одной девочки миллионы человеческих трагедий, связанных с нацистским геноцидом.</a:t>
            </a:r>
          </a:p>
          <a:p>
            <a:pPr algn="ctr"/>
            <a:r>
              <a:rPr lang="ru-RU" sz="2000" dirty="0" smtClean="0"/>
              <a:t>     </a:t>
            </a:r>
            <a:endParaRPr lang="ru-RU" sz="2000" dirty="0"/>
          </a:p>
        </p:txBody>
      </p:sp>
      <p:pic>
        <p:nvPicPr>
          <p:cNvPr id="5" name="Рисунок 4" descr="http://www.uchportfolio.ru/users_content/6a6610feab86a1f294dbbf5855c74af9/images/8(21)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57166"/>
            <a:ext cx="4452957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MC_H0R_-_YAponskij_zhuravlik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358214" y="6072206"/>
            <a:ext cx="519114" cy="5191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4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14282" y="571480"/>
            <a:ext cx="4357718" cy="5072098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/>
          </a:p>
          <a:p>
            <a:pPr algn="ctr"/>
            <a:r>
              <a:rPr lang="ru-RU" sz="2800" dirty="0" smtClean="0"/>
              <a:t> Анна Франк</a:t>
            </a:r>
          </a:p>
          <a:p>
            <a:pPr algn="ctr"/>
            <a:r>
              <a:rPr lang="ru-RU" sz="2800" dirty="0" smtClean="0"/>
              <a:t> </a:t>
            </a:r>
            <a:r>
              <a:rPr lang="ru-RU" sz="2000" dirty="0" smtClean="0"/>
              <a:t>и ее семья   считаются одним из самых известных жертв геноцида.     </a:t>
            </a:r>
          </a:p>
          <a:p>
            <a:pPr algn="ctr"/>
            <a:r>
              <a:rPr lang="ru-RU" sz="2000" dirty="0" smtClean="0"/>
              <a:t>  Этот дневник присутствовал и на 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Нюрнбергском процессе.</a:t>
            </a:r>
            <a:r>
              <a:rPr lang="ru-RU" sz="2000" dirty="0" smtClean="0"/>
              <a:t> </a:t>
            </a:r>
          </a:p>
          <a:p>
            <a:pPr algn="ctr"/>
            <a:r>
              <a:rPr lang="ru-RU" sz="2000" dirty="0" smtClean="0"/>
              <a:t>Он дополнял обвинение События, описанные в дневнике, -  это увиденный детскими глазами весь ужас тотального уничтожения евреев, рассказывал о зверствах и ужасах войны.</a:t>
            </a:r>
            <a:br>
              <a:rPr lang="ru-RU" sz="2000" dirty="0" smtClean="0"/>
            </a:br>
            <a:r>
              <a:rPr lang="ru-RU" sz="2000" dirty="0" smtClean="0"/>
              <a:t> </a:t>
            </a:r>
            <a:br>
              <a:rPr lang="ru-RU" sz="2000" dirty="0" smtClean="0"/>
            </a:br>
            <a:r>
              <a:rPr lang="ru-RU" sz="2000" dirty="0" smtClean="0"/>
              <a:t> </a:t>
            </a:r>
          </a:p>
          <a:p>
            <a:pPr algn="ctr"/>
            <a:endParaRPr lang="ru-RU" dirty="0"/>
          </a:p>
        </p:txBody>
      </p:sp>
      <p:pic>
        <p:nvPicPr>
          <p:cNvPr id="4" name="Рисунок 3" descr="http://www.uchportfolio.ru/users_content/6a6610feab86a1f294dbbf5855c74af9/images/3(20)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285728"/>
            <a:ext cx="4000528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uchportfolio.ru/users_content/6a6610feab86a1f294dbbf5855c74af9/images/2(19)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214422"/>
            <a:ext cx="3619502" cy="4699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0" y="428604"/>
            <a:ext cx="5214942" cy="4857784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/>
          </a:p>
          <a:p>
            <a:pPr algn="ctr"/>
            <a:r>
              <a:rPr lang="ru-RU" sz="2800" dirty="0" smtClean="0"/>
              <a:t> </a:t>
            </a:r>
            <a:r>
              <a:rPr lang="ru-RU" sz="2800" b="1" i="1" dirty="0" smtClean="0"/>
              <a:t>Садако Сасаки</a:t>
            </a:r>
            <a:r>
              <a:rPr lang="ru-RU" sz="2800" dirty="0" smtClean="0"/>
              <a:t> </a:t>
            </a:r>
          </a:p>
          <a:p>
            <a:pPr algn="ctr"/>
            <a:r>
              <a:rPr lang="ru-RU" sz="2000" dirty="0" smtClean="0"/>
              <a:t>(7 января 1943г – 25 марта 1955 года),</a:t>
            </a:r>
          </a:p>
          <a:p>
            <a:pPr algn="ctr"/>
            <a:r>
              <a:rPr lang="ru-RU" sz="2000" dirty="0" smtClean="0"/>
              <a:t> девочка, японка, жившая в Хиросиме.   Известна всему миру.</a:t>
            </a:r>
          </a:p>
          <a:p>
            <a:pPr algn="ctr"/>
            <a:r>
              <a:rPr lang="ru-RU" sz="2000" dirty="0" smtClean="0"/>
              <a:t>6 августа 1945 года во время атомной бомбардировки Хиросимы она находилась дома, всего в 1,5 километрах от эпицентра взрыва. Взрывная волна вынесла ее через окно, но девочка осталась жива. В ноябре 1954 года у нее появились первые признаки   болезни. </a:t>
            </a:r>
          </a:p>
          <a:p>
            <a:pPr algn="ctr"/>
            <a:r>
              <a:rPr lang="ru-RU" sz="2000" dirty="0" smtClean="0"/>
              <a:t>Умерла через 10 лет после взрыва. </a:t>
            </a:r>
            <a:br>
              <a:rPr lang="ru-RU" sz="2000" dirty="0" smtClean="0"/>
            </a:br>
            <a:r>
              <a:rPr lang="ru-RU" sz="2000" dirty="0" smtClean="0"/>
              <a:t> 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uchportfolio.ru/users_content/6a6610feab86a1f294dbbf5855c74af9/images/16(10)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429405" cy="4824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4786314" y="0"/>
            <a:ext cx="4143404" cy="621508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ru-RU" sz="12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endParaRPr lang="ru-RU" sz="12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endParaRPr lang="ru-RU" sz="12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endParaRPr lang="ru-RU" sz="1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Врач, лечивший её, чтобы хоть как то взбодрить девочку, сделал так, что Садако узнала легенду, в которой говорилось о том, что если сделать тысячу журавликов, то исполнится желание.  Девочка загадала - жить!!!  Когда об этом узнали в мире (журналисты рассказали эту историю), ей стали помогать дети многих стран. Она так и умерла от лучевой болезни, потому что пережила бомбардировку Хиросимы. А в Японию шли посылки от детей с разными журавликами. Врач считал, что это продлило жизнь Садако.  По легенде из книги «Садако и тысяча бумажных журавликов» она успела сделать лишь 644 журавлика. Ее друзья   закончили работу, и Садако похоронили вместе с тысячей бумажных журавликов. В свой последний день Садако сказала: 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"</a:t>
            </a:r>
            <a:r>
              <a:rPr lang="ru-RU" sz="2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Пожалуйста, дорожите жизнью!"</a:t>
            </a:r>
            <a:r>
              <a:rPr lang="ru-RU" sz="2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 </a:t>
            </a:r>
          </a:p>
          <a:p>
            <a:pPr algn="ctr"/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5714992"/>
            <a:ext cx="3857652" cy="92871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dirty="0" smtClean="0">
              <a:solidFill>
                <a:srgbClr val="C00000"/>
              </a:solidFill>
            </a:endParaRPr>
          </a:p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Все три  девочки- жертвы 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Второй Мировой войны.</a:t>
            </a:r>
            <a:br>
              <a:rPr lang="ru-RU" sz="2000" dirty="0" smtClean="0">
                <a:solidFill>
                  <a:srgbClr val="C00000"/>
                </a:solidFill>
              </a:rPr>
            </a:br>
            <a:endParaRPr lang="ru-RU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uchportfolio.ru/users_content/6a6610feab86a1f294dbbf5855c74af9/images/11(31)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42852"/>
            <a:ext cx="4357688" cy="329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214282" y="3500438"/>
            <a:ext cx="8786874" cy="321471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"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C00000"/>
                </a:solidFill>
              </a:rPr>
              <a:t>Здравствуй, дорогая </a:t>
            </a:r>
            <a:r>
              <a:rPr lang="ru-RU" dirty="0" err="1" smtClean="0">
                <a:solidFill>
                  <a:srgbClr val="C00000"/>
                </a:solidFill>
              </a:rPr>
              <a:t>Саманта</a:t>
            </a:r>
            <a:r>
              <a:rPr lang="ru-RU" dirty="0" smtClean="0">
                <a:solidFill>
                  <a:srgbClr val="C00000"/>
                </a:solidFill>
              </a:rPr>
              <a:t>!…...Советские люди хорошо знают, какая ужасная и разрушительная вещь война. 42 года тому назад нацистская Германия, которая стремилась к господству надо всем миром, напала на нашу страну, сожгла и разорила многие тысячи наших городов и сёл, убила миллионы советских мужчин, женщин и детей. В той войне, которая закончилась нашей победой, мы были в союзе с Соединенными Штатами, вместе боролись за освобождение от нацистских захватчиков многих народов. Я надеюсь, что ты это знаешь по урокам истории в школе. И сегодня мы очень хотим жить в мире, торговать и сотрудничать со всеми своими соседями по земному шару — и с далёкими, и с близкими. И, конечно, с такой великой страной, как Соединённые Штаты Америки..." 19 апреля 1983 года, из письма Ю. Андропова для Саманты Смит</a:t>
            </a:r>
          </a:p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85786" y="214290"/>
            <a:ext cx="3429024" cy="10001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САМАНТА СМИТ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291</TotalTime>
  <Words>360</Words>
  <PresentationFormat>Экран (4:3)</PresentationFormat>
  <Paragraphs>57</Paragraphs>
  <Slides>10</Slides>
  <Notes>1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User1</dc:creator>
  <cp:lastModifiedBy>User1</cp:lastModifiedBy>
  <cp:revision>13</cp:revision>
  <dcterms:created xsi:type="dcterms:W3CDTF">2017-12-05T08:11:21Z</dcterms:created>
  <dcterms:modified xsi:type="dcterms:W3CDTF">2017-12-08T06:18:51Z</dcterms:modified>
</cp:coreProperties>
</file>