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60" r:id="rId3"/>
    <p:sldId id="261" r:id="rId4"/>
    <p:sldId id="272" r:id="rId5"/>
    <p:sldId id="271" r:id="rId6"/>
    <p:sldId id="258" r:id="rId7"/>
    <p:sldId id="273" r:id="rId8"/>
    <p:sldId id="275" r:id="rId9"/>
    <p:sldId id="276" r:id="rId10"/>
    <p:sldId id="262" r:id="rId11"/>
    <p:sldId id="267" r:id="rId12"/>
    <p:sldId id="277" r:id="rId13"/>
    <p:sldId id="269" r:id="rId14"/>
    <p:sldId id="270" r:id="rId15"/>
    <p:sldId id="284" r:id="rId16"/>
    <p:sldId id="278" r:id="rId17"/>
    <p:sldId id="279" r:id="rId18"/>
    <p:sldId id="280" r:id="rId19"/>
    <p:sldId id="281" r:id="rId20"/>
    <p:sldId id="282" r:id="rId21"/>
    <p:sldId id="263" r:id="rId22"/>
    <p:sldId id="265" r:id="rId23"/>
    <p:sldId id="264" r:id="rId24"/>
    <p:sldId id="266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CE24F-D13C-41BE-BDDC-CD12CEBB0328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2C5B9-234D-4A1D-85E9-5F5B724E7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2C5B9-234D-4A1D-85E9-5F5B724E7F9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2C5B9-234D-4A1D-85E9-5F5B724E7F94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3" Type="http://schemas.openxmlformats.org/officeDocument/2006/relationships/image" Target="../media/image5.jpe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Relationship Id="rId1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втор съемки: Михаил Савин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85794"/>
            <a:ext cx="8643997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2786050" y="0"/>
            <a:ext cx="6215106" cy="164307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Узнай о войне из книг.</a:t>
            </a:r>
          </a:p>
          <a:p>
            <a:pPr algn="ctr"/>
            <a:r>
              <a:rPr lang="ru-RU" sz="3200" smtClean="0">
                <a:solidFill>
                  <a:srgbClr val="C00000"/>
                </a:solidFill>
              </a:rPr>
              <a:t>Дети войны.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42852"/>
            <a:ext cx="1928826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Библиотечный урок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14745" y="5572140"/>
            <a:ext cx="514353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Подготовила: педагог- библиотекарь </a:t>
            </a:r>
          </a:p>
          <a:p>
            <a:pPr algn="ctr"/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ТМКОУ « Дудинская средняя школа №1»</a:t>
            </a:r>
          </a:p>
          <a:p>
            <a:pPr algn="ctr"/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Хмельницкая Светлана Андреевна</a:t>
            </a:r>
            <a:endParaRPr lang="ru-RU" sz="2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Работал военным корреспондент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тихи о вой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6340"/>
            <a:ext cx="4000528" cy="6422866"/>
          </a:xfrm>
          <a:prstGeom prst="rect">
            <a:avLst/>
          </a:prstGeom>
          <a:noFill/>
        </p:spPr>
      </p:pic>
      <p:pic>
        <p:nvPicPr>
          <p:cNvPr id="4" name="Рисунок 3" descr=" Юный партизан Петр Гурко из отряда 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2852"/>
            <a:ext cx="421484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ионеры подписывают свою посылку, предназначенную для отправки в действующую армию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501121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Во время Отечественной войны Барто часто выступала по радио в Москве 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4" descr="Агния Львовна Барто 1906-1981 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0414"/>
            <a:ext cx="4196981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В течение девяти лет Барто вела на радио передачу «Найти человека», 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менили отцов у станк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786058"/>
            <a:ext cx="578647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g-fotki.yandex.ru/get/9347/225044291.2/0_baaba_b5b11a1c_XX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5" y="0"/>
            <a:ext cx="5429288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знь Зои Космодемьянской, Зоя Космодемьянская, что творили гитлеровцы с русскими прежде чем расстрелять, что творили гитлеровцы с русскими женщинами, зверства фашистов над женщин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755" y="285728"/>
            <a:ext cx="8583425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Казнь Зои Космодемьянской, Зоя Космодемьянская, что творили гитлеровцы с русскими прежде чем расстрелять, что творили гитлеровцы с русскими женщинами, зверства фашистов над женщин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78597"/>
            <a:ext cx="8434974" cy="56936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и за партами разрушенной школы в Сталинграде. Весна 1943 года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86807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Самуил Марша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71479"/>
            <a:ext cx="3714776" cy="483621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43372" y="4714884"/>
            <a:ext cx="4786346" cy="18573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Самуил Яковлевич Маршак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3786182" y="285728"/>
            <a:ext cx="4857784" cy="3071834"/>
          </a:xfrm>
          <a:prstGeom prst="wedgeEllipseCallout">
            <a:avLst>
              <a:gd name="adj1" fmla="val -50996"/>
              <a:gd name="adj2" fmla="val 3560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От расплаты НИ один фашист</a:t>
            </a:r>
          </a:p>
          <a:p>
            <a:pPr algn="ctr"/>
            <a:r>
              <a:rPr lang="ru-RU" sz="3200" dirty="0" smtClean="0"/>
              <a:t>Проклятый НЕ уйдёт!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зор советских пограничников. Последние мирные дни, июнь 1941 г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8604"/>
            <a:ext cx="7643865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ын партизана. Белоруссия. 1944 г.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85728"/>
            <a:ext cx="363570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Дети освобожденного города Жиздра — Рая и Гена Щегловы. Калужская область. Август 1943 г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5072098" cy="3806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9 мая - День Победы 9 мая. Вечный огонь в цветах фон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089802"/>
            <a:ext cx="3690930" cy="2768198"/>
          </a:xfrm>
          <a:prstGeom prst="rect">
            <a:avLst/>
          </a:prstGeom>
          <a:noFill/>
        </p:spPr>
      </p:pic>
      <p:pic>
        <p:nvPicPr>
          <p:cNvPr id="6" name="Picture 2" descr="9 мая - День Победы 9 мая. Вечный огонь в цветах фон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310" y="4242202"/>
            <a:ext cx="3690930" cy="2768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apavlad.ucoz.ru/_ld/1/s381216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5214974" cy="6518718"/>
          </a:xfrm>
          <a:prstGeom prst="rect">
            <a:avLst/>
          </a:prstGeom>
          <a:noFill/>
        </p:spPr>
      </p:pic>
      <p:pic>
        <p:nvPicPr>
          <p:cNvPr id="6146" name="Picture 2" descr="9 мая - День Победы Гвоздики с георгиевской ленточкой фоны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500570"/>
            <a:ext cx="2143140" cy="21431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5008" y="428604"/>
            <a:ext cx="3214710" cy="38576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ЛЁНЯ ГОЛИКОВ</a:t>
            </a:r>
          </a:p>
          <a:p>
            <a:pPr algn="ctr"/>
            <a:endParaRPr lang="ru-RU" sz="4000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ГЕРОЙ СОВЕТСКОГО СОЮЗА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apavlad.ucoz.ru/_ld/1/s103672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14290"/>
            <a:ext cx="5214974" cy="6518718"/>
          </a:xfrm>
          <a:prstGeom prst="rect">
            <a:avLst/>
          </a:prstGeom>
          <a:noFill/>
        </p:spPr>
      </p:pic>
      <p:pic>
        <p:nvPicPr>
          <p:cNvPr id="5122" name="Picture 2" descr="9 мая - День Победы Гвоздики с георгиевской ленточкой фоны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286256"/>
            <a:ext cx="2286016" cy="22860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3214710" cy="38576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ВАЛЯ КОТИК</a:t>
            </a:r>
          </a:p>
          <a:p>
            <a:pPr algn="ctr"/>
            <a:endParaRPr lang="ru-RU" sz="4000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ГЕРОЙ СОВЕТСКОГО СОЮЗА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apavlad.ucoz.ru/_ld/1/s34027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5100693" cy="6375867"/>
          </a:xfrm>
          <a:prstGeom prst="rect">
            <a:avLst/>
          </a:prstGeom>
          <a:noFill/>
        </p:spPr>
      </p:pic>
      <p:pic>
        <p:nvPicPr>
          <p:cNvPr id="4098" name="Picture 2" descr="9 мая - День Победы Гвоздики с георгиевской ленточкой фоны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214818"/>
            <a:ext cx="2500330" cy="250033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572132" y="357166"/>
            <a:ext cx="3214710" cy="38576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МАРАТ КАЗЕЙ</a:t>
            </a:r>
          </a:p>
          <a:p>
            <a:pPr algn="ctr"/>
            <a:endParaRPr lang="ru-RU" sz="4000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ГЕРОЙ СОВЕТСКОГО СОЮЗА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papavlad.ucoz.ru/_ld/1/s051144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64" y="214290"/>
            <a:ext cx="5143536" cy="6429420"/>
          </a:xfrm>
          <a:prstGeom prst="rect">
            <a:avLst/>
          </a:prstGeom>
          <a:noFill/>
        </p:spPr>
      </p:pic>
      <p:pic>
        <p:nvPicPr>
          <p:cNvPr id="3074" name="Picture 2" descr="9 мая - День Победы Гвоздики с георгиевской ленточкой фоны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214818"/>
            <a:ext cx="2357454" cy="235745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142852"/>
            <a:ext cx="3214710" cy="38576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ЗИНА ПОРТНОВА</a:t>
            </a:r>
          </a:p>
          <a:p>
            <a:pPr algn="ctr"/>
            <a:endParaRPr lang="ru-RU" sz="4000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ГЕРОЙ СОВЕТСКОГО СОЮЗА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9 мая - День Победы 9 мая. Вечный огонь в цветах фон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876" y="53530"/>
            <a:ext cx="9167876" cy="6875908"/>
          </a:xfrm>
          <a:prstGeom prst="rect">
            <a:avLst/>
          </a:prstGeom>
          <a:noFill/>
        </p:spPr>
      </p:pic>
      <p:pic>
        <p:nvPicPr>
          <p:cNvPr id="2" name="Рисунок 1" descr="Сын полка Петр Королев (1930—1998). 1945 г.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4429132"/>
            <a:ext cx="1785918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Партизан-разведчик Черниговского соединения «За Родину» Василий Боровик на фоне деревьев.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71451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 Освобождение Австрии. Апрель 1945 г. 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5072074"/>
            <a:ext cx="2470146" cy="166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Сын полка Володя Тарновский с боевыми товарищами в Берлине. 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8528" y="0"/>
            <a:ext cx="175547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Группа офицеров 8-й гвардейской механизированной бригады 3-го Сталинградского механизированного корпуса с сыном полка.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43042" y="4857760"/>
            <a:ext cx="3184526" cy="213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омандир партизанского отряда вручает медаль «За отвагу» юному партизану-разведчику. 1942 г.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429108"/>
            <a:ext cx="157163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Сын полка.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86380" y="0"/>
            <a:ext cx="2056223" cy="3171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Юный партизан-разведчик Толя Гороховский. 1943 г.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2143116"/>
            <a:ext cx="169788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Командир стрелкового батальона В. Романенко (второй справа) рассказывает жителям одного из селений в районе Белграда о боевых делах юного разведчика – Вити Жайворонка. Старчево, Югославия, октябрь 1944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429124" y="3214686"/>
            <a:ext cx="247014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Фотографии Великой Отечественной Войны (137 фото)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71604" y="2928934"/>
            <a:ext cx="1373651" cy="2094892"/>
          </a:xfrm>
          <a:prstGeom prst="rect">
            <a:avLst/>
          </a:prstGeom>
          <a:noFill/>
        </p:spPr>
      </p:pic>
      <p:pic>
        <p:nvPicPr>
          <p:cNvPr id="4" name="Рисунок 3" descr="Освобожденные дети Саласпилса. 1944 г.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59540" y="2428868"/>
            <a:ext cx="2684460" cy="184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емецкая зачистка деревни. 1941 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7620000" cy="569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9 мая - День Победы 9 мая. Вечный огонь в цветах фо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Детский концлагерь в Латви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214554"/>
            <a:ext cx="6286512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Юный разведчик-кавалерист Витя Поздняков за рейды в тыл врага награжден медалью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14290"/>
            <a:ext cx="421484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Дети войны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440227" cy="642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Юный партизан. 1942 г.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435771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 Сын полка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57166"/>
            <a:ext cx="414337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Фотографии Великой Отечественной Войны (137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0"/>
            <a:ext cx="4819650" cy="666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Сын полка. 1943 г.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86807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свобожденное пол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00105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433</TotalTime>
  <Words>60</Words>
  <PresentationFormat>Экран (4:3)</PresentationFormat>
  <Paragraphs>23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Узнай о войне из книг</dc:title>
  <dc:creator>User1</dc:creator>
  <cp:lastModifiedBy>User1</cp:lastModifiedBy>
  <cp:revision>28</cp:revision>
  <dcterms:created xsi:type="dcterms:W3CDTF">2017-04-20T07:02:45Z</dcterms:created>
  <dcterms:modified xsi:type="dcterms:W3CDTF">2019-02-18T03:27:20Z</dcterms:modified>
</cp:coreProperties>
</file>