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88" r:id="rId3"/>
    <p:sldId id="287" r:id="rId4"/>
    <p:sldId id="264" r:id="rId5"/>
    <p:sldId id="265" r:id="rId6"/>
    <p:sldId id="263" r:id="rId7"/>
    <p:sldId id="257" r:id="rId8"/>
    <p:sldId id="284" r:id="rId9"/>
    <p:sldId id="293" r:id="rId10"/>
    <p:sldId id="292" r:id="rId11"/>
    <p:sldId id="260" r:id="rId12"/>
    <p:sldId id="268" r:id="rId13"/>
    <p:sldId id="267" r:id="rId14"/>
    <p:sldId id="266" r:id="rId15"/>
    <p:sldId id="285" r:id="rId16"/>
    <p:sldId id="286" r:id="rId17"/>
    <p:sldId id="280" r:id="rId18"/>
    <p:sldId id="282" r:id="rId19"/>
    <p:sldId id="281" r:id="rId20"/>
    <p:sldId id="279" r:id="rId21"/>
    <p:sldId id="272" r:id="rId22"/>
    <p:sldId id="283" r:id="rId23"/>
    <p:sldId id="273" r:id="rId24"/>
    <p:sldId id="275" r:id="rId25"/>
    <p:sldId id="291" r:id="rId26"/>
    <p:sldId id="289" r:id="rId27"/>
    <p:sldId id="290" r:id="rId28"/>
    <p:sldId id="271" r:id="rId29"/>
    <p:sldId id="269" r:id="rId30"/>
    <p:sldId id="29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31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8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BC814-FCC8-44F2-94FA-2BEEBA9B8227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42BA5-8110-491A-B50F-CC9957167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42BA5-8110-491A-B50F-CC995716783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42BA5-8110-491A-B50F-CC995716783E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1\Desktop\&#1055;&#1072;&#1084;&#1103;&#1090;&#1100;\Mocart_-_Rekviem_(xMusic.me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1\Desktop\&#1055;&#1072;&#1084;&#1103;&#1090;&#1100;\&#1042;&#1086;&#1083;&#1078;&#1089;&#1082;&#1080;&#1081;%20&#1088;&#1091;&#1089;&#1089;&#1082;&#1080;&#1081;%20&#1085;&#1072;&#1088;&#1086;&#1076;&#1085;&#1099;&#1081;%20&#1093;&#1086;&#1088;%20-%20&#1055;&#1077;&#1089;&#1085;&#1103;-&#1089;&#1082;&#1072;&#1079;%20&#1086;%20&#1052;&#1072;&#1084;&#1072;&#1077;&#1074;&#1086;&#1084;%20&#1082;&#1091;&#1088;&#1075;&#1072;&#1085;&#1077;%20(&#1084;&#1091;&#1079;.%20&#1040;.&#1055;&#1072;&#1093;&#1084;&#1091;&#1090;&#1086;&#1074;&#1072;,%20&#1089;&#1083;.%20&#1042;.&#1041;&#1086;&#1082;&#1086;&#1074;).mp3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krasotyrossii.ru/wp-content/uploads/2016/03/%D0%A4%D0%BE%D1%82%D0%BE-%D0%9C%D0%B0%D0%BC%D0%B0%D0%B5%D0%B2%D0%B0-%D0%BA%D1%83%D1%80%D0%B3%D0%B0%D0%BD%D0%B0-%D0%B2-%D0%92%D0%BE%D0%BB%D0%B3%D0%BE%D0%B3%D1%80%D0%B0%D0%B4%D0%B5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krasotyrossii.ru/wp-content/uploads/2016/03/%D0%9C%D0%B0%D0%BC%D0%B0%D0%B5%D0%B2-%D0%BA%D1%83%D1%80%D0%B3%D0%B0%D0%BD-%D1%84%D0%BE%D1%82%D0%BE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1\Desktop\&#1055;&#1072;&#1084;&#1103;&#1090;&#1100;\robert-shuman-grezy-hor_(get-tune.net).mp3" TargetMode="Externa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hyperlink" Target="http://krasotyrossii.ru/wp-content/uploads/2016/03/%D0%97%D0%B0%D0%BB-%D0%B2%D0%BE%D0%B8%D0%BD%D1%81%D0%BA%D0%BE%D0%B9-%D1%81%D0%BB%D0%B0%D0%B2%D1%8B.jpg" TargetMode="External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1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rasotyrossii.ru/wp-content/uploads/2016/03/%D0%A1%D1%82%D0%B5%D0%BD%D1%8B-%D1%80%D1%83%D0%B8%D0%BD%D1%8B-%D0%9C%D0%B0%D0%BC%D0%B0%D0%B5%D0%B2-%D0%BA%D1%83%D1%80%D0%B3%D0%B0%D0%BD-%D0%92%D0%BE%D0%BB%D0%B3%D0%BE%D0%B3%D1%80%D0%B0%D0%B4.jpg" TargetMode="External"/><Relationship Id="rId5" Type="http://schemas.openxmlformats.org/officeDocument/2006/relationships/image" Target="../media/image40.jpeg"/><Relationship Id="rId4" Type="http://schemas.openxmlformats.org/officeDocument/2006/relationships/hyperlink" Target="http://krasotyrossii.ru/wp-content/uploads/2016/03/%D0%A1%D1%82%D0%B5%D0%BD%D1%8B-%D1%80%D1%83%D0%B8%D0%BD%D1%8B-%D0%BD%D0%B0-%D0%9C%D0%B0%D0%BC%D0%B0%D0%B5%D0%B2%D0%BE%D0%BC-%D0%BA%D1%83%D1%80%D0%B3%D0%B0%D0%BD%D0%B5-%D1%84%D0%BE%D1%82%D0%BE.jp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1\Desktop\&#1055;&#1072;&#1084;&#1103;&#1090;&#1100;\Lyudmila_Zykina_i_Dvazhdy_Krasnoznamennyj_-_Poklonimsya_velikim_tem_godam.mp3" TargetMode="Externa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1\Desktop\&#1055;&#1072;&#1084;&#1103;&#1090;&#1100;\beleet-li-v-pole-porosha-pesni-velikoj-otechestvennoj-vojny_(eee.fm).mp3" TargetMode="Externa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1\Desktop\&#1055;&#1072;&#1084;&#1103;&#1090;&#1100;\09f8a573d3fb7feca2f15e7e9be0c8f8.mp3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18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1\Desktop\&#1055;&#1072;&#1084;&#1103;&#1090;&#1100;\Musa_Dzhalil_-_Varvarstvo_1943_CHit_E_Kuzmin.mp3" TargetMode="Externa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hyperlink" Target="http://fotki.yandex.ru/users/wallls/view/697681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hyperlink" Target="http://fotki.yandex.ru/users/wallls/view/697682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1\Desktop\&#1055;&#1072;&#1084;&#1103;&#1090;&#1100;\&#1054;&#1092;&#1080;&#1094;&#1077;&#1088;&#1099;_-_&#1054;&#1090;%20&#1075;&#1077;&#1088;&#1086;&#1077;&#1074;%20&#1073;&#1099;&#1083;&#1099;&#1093;%20&#1074;&#1088;&#1077;&#1084;&#1077;&#1085;.mp3" TargetMode="External"/><Relationship Id="rId6" Type="http://schemas.openxmlformats.org/officeDocument/2006/relationships/image" Target="../media/image69.png"/><Relationship Id="rId5" Type="http://schemas.openxmlformats.org/officeDocument/2006/relationships/image" Target="../media/image68.jpeg"/><Relationship Id="rId4" Type="http://schemas.openxmlformats.org/officeDocument/2006/relationships/hyperlink" Target="http://www.dezona.ru/foto/treptov-park-monument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hyperlink" Target="http://www.dezona.ru/foto/treptov-park-v-berline-alleya-sarkofagov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1mpulse.ucoz.ru/1210282753_9maya.jpg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5;&#1072;&#1084;&#1103;&#1090;&#1100;%20&#1074;&#1099;&#1089;&#1077;&#1095;&#1077;&#1085;&#1085;&#1072;&#1103;%20&#1074;%20&#1082;&#1072;&#1084;&#1085;&#1077;\vojna_-_Kino_idet_Voyuet_vzvod._(xMusic.me).mp3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7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1\Desktop\&#1055;&#1072;&#1084;&#1103;&#1090;&#1100;\Sovetskie_voennye_pesni_-_Pesnya_o_28_panfilovcah.mp3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1\Desktop\&#1055;&#1072;&#1084;&#1103;&#1090;&#1100;\&#1042;&#1086;&#1083;&#1078;&#1089;&#1082;&#1080;&#1081;%20&#1088;&#1091;&#1089;&#1089;&#1082;&#1080;&#1081;%20&#1085;&#1072;&#1088;&#1086;&#1076;&#1085;&#1099;&#1081;%20&#1093;&#1086;&#1088;%20-%20&#1055;&#1077;&#1089;&#1085;&#1103;-&#1089;&#1082;&#1072;&#1079;%20&#1086;%20&#1052;&#1072;&#1084;&#1072;&#1077;&#1074;&#1086;&#1084;%20&#1082;&#1091;&#1088;&#1075;&#1072;&#1085;&#1077;%20(&#1084;&#1091;&#1079;.%20&#1040;.&#1055;&#1072;&#1093;&#1084;&#1091;&#1090;&#1086;&#1074;&#1072;,%20&#1089;&#1083;.%20&#1042;.&#1041;&#1086;&#1082;&#1086;&#1074;).mp3" TargetMode="Externa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krasotyrossii.ru/wp-content/uploads/2016/03/%D0%9C%D0%B0%D0%BC%D0%B0%D0%B5%D0%B2-%D0%BA%D1%83%D1%80%D0%B3%D0%B0%D0%BD-%D0%92%D0%BE%D0%BB%D0%B3%D0%BE%D0%B3%D1%80%D0%B0%D0%B4-%E2%80%93-%D0%BA%D0%B0%D1%80%D1%82%D0%B0.pn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9 мая - День Победы Могила неизвестного солдата фон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8497330" cy="6418254"/>
          </a:xfrm>
          <a:prstGeom prst="rect">
            <a:avLst/>
          </a:prstGeom>
          <a:noFill/>
        </p:spPr>
      </p:pic>
      <p:sp>
        <p:nvSpPr>
          <p:cNvPr id="2" name="Блок-схема: перфолента 1"/>
          <p:cNvSpPr/>
          <p:nvPr/>
        </p:nvSpPr>
        <p:spPr>
          <a:xfrm>
            <a:off x="357158" y="285728"/>
            <a:ext cx="4857784" cy="2643206"/>
          </a:xfrm>
          <a:prstGeom prst="flowChartPunchedTap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Память высеченная </a:t>
            </a:r>
          </a:p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камне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5000636"/>
            <a:ext cx="3143272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Библиотечный урок</a:t>
            </a:r>
          </a:p>
          <a:p>
            <a:pPr algn="ctr"/>
            <a:r>
              <a:rPr lang="ru-RU" dirty="0" smtClean="0"/>
              <a:t> подготовила</a:t>
            </a:r>
          </a:p>
          <a:p>
            <a:pPr algn="ctr"/>
            <a:r>
              <a:rPr lang="ru-RU" dirty="0" smtClean="0"/>
              <a:t> педагог-библиотекарь</a:t>
            </a:r>
          </a:p>
          <a:p>
            <a:pPr algn="ctr"/>
            <a:r>
              <a:rPr lang="ru-RU" dirty="0" smtClean="0"/>
              <a:t> ТМК ОУ «ДСШ №1»  Хмельницкая Светлана Андреевна</a:t>
            </a:r>
            <a:endParaRPr lang="ru-RU" dirty="0"/>
          </a:p>
        </p:txBody>
      </p:sp>
      <p:pic>
        <p:nvPicPr>
          <p:cNvPr id="7" name="Mocart_-_Rekviem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15338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numSld="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hotels-volgograd.ru/data/gloss-photo/43/2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14290"/>
            <a:ext cx="7620000" cy="5076826"/>
          </a:xfrm>
          <a:prstGeom prst="rect">
            <a:avLst/>
          </a:prstGeom>
          <a:noFill/>
        </p:spPr>
      </p:pic>
      <p:pic>
        <p:nvPicPr>
          <p:cNvPr id="3" name="Picture 4" descr="Высота 102,0. Мамаев курган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929066"/>
            <a:ext cx="3528986" cy="2646740"/>
          </a:xfrm>
          <a:prstGeom prst="rect">
            <a:avLst/>
          </a:prstGeom>
          <a:noFill/>
        </p:spPr>
      </p:pic>
      <p:pic>
        <p:nvPicPr>
          <p:cNvPr id="4" name="Picture 2" descr="Высота 102,0. Мамаев курган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4039064"/>
            <a:ext cx="5016915" cy="265701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214291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Отсюда начинается восхождение на великий Мамаев курган.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Волжский русский народный хор - Песня-сказ о Мамаевом кургане (муз. А.Пахмутова, сл. В.Боков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143900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 Мамаева кургана в Волгограде">
            <a:hlinkClick r:id="rId2" tooltip="&quot;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04"/>
            <a:ext cx="828680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357422" y="5786454"/>
            <a:ext cx="3500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Скульптура "Стоять насмерть"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маев курган фото">
            <a:hlinkClick r:id="rId2" tooltip="&quot;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642918"/>
            <a:ext cx="8501122" cy="571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02. Родина-Мать (Сталинград) 05 &quot;Скорбящая мать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14356"/>
            <a:ext cx="8365415" cy="50006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5643578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robert-shuman-grezy-hor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29652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numSld="1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14942" y="5072074"/>
            <a:ext cx="371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dirty="0" smtClean="0"/>
              <a:t>Зал воинской славы</a:t>
            </a:r>
            <a:endParaRPr lang="ru-RU" sz="3200" b="1" dirty="0"/>
          </a:p>
        </p:txBody>
      </p:sp>
      <p:pic>
        <p:nvPicPr>
          <p:cNvPr id="16386" name="Picture 2" descr="Зал Воинской Славы на Мамаевом курга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429000"/>
            <a:ext cx="4929182" cy="3286121"/>
          </a:xfrm>
          <a:prstGeom prst="rect">
            <a:avLst/>
          </a:prstGeom>
          <a:noFill/>
        </p:spPr>
      </p:pic>
      <p:pic>
        <p:nvPicPr>
          <p:cNvPr id="2" name="Рисунок 1" descr="Зал воинской славы">
            <a:hlinkClick r:id="rId3" tooltip="&quot;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42852"/>
            <a:ext cx="335758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Мамаев курган и &quot;Родина-мать зовет!&quot; &quot; Военное обозр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42852"/>
            <a:ext cx="5180772" cy="2286016"/>
          </a:xfrm>
          <a:prstGeom prst="rect">
            <a:avLst/>
          </a:prstGeom>
          <a:noFill/>
        </p:spPr>
      </p:pic>
      <p:pic>
        <p:nvPicPr>
          <p:cNvPr id="16390" name="Picture 6" descr="ГОРОД-ГЕРОЙ СТАЛИНГРАД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500306"/>
            <a:ext cx="3408260" cy="1669470"/>
          </a:xfrm>
          <a:prstGeom prst="rect">
            <a:avLst/>
          </a:prstGeom>
          <a:noFill/>
        </p:spPr>
      </p:pic>
      <p:pic>
        <p:nvPicPr>
          <p:cNvPr id="16392" name="Picture 8" descr="Зал Воинской Славы на Мамаевом курган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2500306"/>
            <a:ext cx="1626882" cy="2000264"/>
          </a:xfrm>
          <a:prstGeom prst="rect">
            <a:avLst/>
          </a:prstGeom>
          <a:noFill/>
        </p:spPr>
      </p:pic>
      <p:pic>
        <p:nvPicPr>
          <p:cNvPr id="16394" name="Picture 10" descr="Высота 102,0. Мамаев курган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43570" y="2500306"/>
            <a:ext cx="3143272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Элементы левой части стен-ру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3876479" cy="2500330"/>
          </a:xfrm>
          <a:prstGeom prst="rect">
            <a:avLst/>
          </a:prstGeom>
          <a:noFill/>
        </p:spPr>
      </p:pic>
      <p:pic>
        <p:nvPicPr>
          <p:cNvPr id="44034" name="Picture 2" descr="Стены-руин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14290"/>
            <a:ext cx="6300225" cy="3786214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2357422" y="214290"/>
            <a:ext cx="4500594" cy="121444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Стены-руины</a:t>
            </a:r>
            <a:endParaRPr lang="ru-RU" sz="3600" dirty="0"/>
          </a:p>
        </p:txBody>
      </p:sp>
      <p:pic>
        <p:nvPicPr>
          <p:cNvPr id="4" name="Рисунок 3" descr="Стены-руины на Мамаевом кургане фото">
            <a:hlinkClick r:id="rId4" tooltip="&quot;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357562"/>
            <a:ext cx="407196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тены-руины, Мамаев курган, Волгоград">
            <a:hlinkClick r:id="rId6" tooltip="&quot;&quot;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3286124"/>
            <a:ext cx="421484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Мамаев курган. Скульптура &quot;Родина-мать зовет!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643314"/>
            <a:ext cx="4505730" cy="3001943"/>
          </a:xfrm>
          <a:prstGeom prst="rect">
            <a:avLst/>
          </a:prstGeom>
          <a:noFill/>
        </p:spPr>
      </p:pic>
      <p:pic>
        <p:nvPicPr>
          <p:cNvPr id="45058" name="Picture 2" descr="Площадь герое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214290"/>
            <a:ext cx="2500908" cy="19288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929190" y="6000768"/>
            <a:ext cx="31064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smtClean="0"/>
              <a:t>Площадь героев</a:t>
            </a:r>
            <a:endParaRPr lang="ru-RU" sz="3200" dirty="0"/>
          </a:p>
        </p:txBody>
      </p:sp>
      <p:pic>
        <p:nvPicPr>
          <p:cNvPr id="18434" name="Picture 2" descr="Высота 102,0. Мамаев курган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357166"/>
            <a:ext cx="1857307" cy="2476410"/>
          </a:xfrm>
          <a:prstGeom prst="rect">
            <a:avLst/>
          </a:prstGeom>
          <a:noFill/>
        </p:spPr>
      </p:pic>
      <p:pic>
        <p:nvPicPr>
          <p:cNvPr id="18436" name="Picture 4" descr="Скульптурная композиция br на Площади Героев br скульптор Е. Вучетич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285728"/>
            <a:ext cx="1898660" cy="2960873"/>
          </a:xfrm>
          <a:prstGeom prst="rect">
            <a:avLst/>
          </a:prstGeom>
          <a:noFill/>
        </p:spPr>
      </p:pic>
      <p:pic>
        <p:nvPicPr>
          <p:cNvPr id="18438" name="Picture 6" descr="neferjournal Мамаев Курган. Площадь Героев, зал Воинской Славы и площадь Скорби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43702" y="2428868"/>
            <a:ext cx="2084398" cy="2779197"/>
          </a:xfrm>
          <a:prstGeom prst="rect">
            <a:avLst/>
          </a:prstGeom>
          <a:noFill/>
        </p:spPr>
      </p:pic>
      <p:pic>
        <p:nvPicPr>
          <p:cNvPr id="8" name="Lyudmila_Zykina_i_Dvazhdy_Krasnoznamennyj_-_Poklonimsya_velikim_tem_goda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8429652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numSld="1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автор памятника матер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42852"/>
            <a:ext cx="6310309" cy="607223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714356"/>
            <a:ext cx="235745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Родина-мать.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Работа скульптора Е. В. Вучетича и инженера Н. В. Никитина представляет собой многометровую фигуру  женщины, шагнувшей вперёд с поднятым мечом. Статуя является аллегорическим образом Родины, зовущей своих сыновей на битву с врагом.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868" y="6211669"/>
            <a:ext cx="4786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Одна из самых высоких статуй мира.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Статуя Родина-Мать (Сталинград) 00 Вид спереди, ноч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7864983" cy="625887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57818" y="428604"/>
            <a:ext cx="2488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Меч длиной 33 метра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5786454"/>
            <a:ext cx="7715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Монумент Родина-мать - композиционный центр памятника-ансамбля «Героям Сталинградской битвы» на Мамаевом кургане в Сталинграде (Волгограде).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памятник матер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906" y="285728"/>
            <a:ext cx="8370203" cy="5572164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928794" y="5857892"/>
            <a:ext cx="500066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Родина-мать. Мамаев курган. </a:t>
            </a:r>
          </a:p>
          <a:p>
            <a:pPr algn="ctr"/>
            <a:r>
              <a:rPr lang="ru-RU" sz="2000" dirty="0" smtClean="0"/>
              <a:t>Город Волгоград(Сталинград)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6" name="Picture 8" descr="http://cdn01.ru/files/users/images/06/d1/06d158ecaf8448dbb44abd056a856f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071810"/>
            <a:ext cx="2714644" cy="3620899"/>
          </a:xfrm>
          <a:prstGeom prst="rect">
            <a:avLst/>
          </a:prstGeom>
          <a:noFill/>
        </p:spPr>
      </p:pic>
      <p:pic>
        <p:nvPicPr>
          <p:cNvPr id="43010" name="Picture 2" descr="http://cdn01.ru/files/users/images/ca/f2/caf2daf620328d855a1d6ef51f35e6fe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14290"/>
            <a:ext cx="4476781" cy="3357586"/>
          </a:xfrm>
          <a:prstGeom prst="rect">
            <a:avLst/>
          </a:prstGeom>
          <a:noFill/>
        </p:spPr>
      </p:pic>
      <p:pic>
        <p:nvPicPr>
          <p:cNvPr id="43012" name="Picture 4" descr="http://cdn01.ru/files/users/images/39/e7/39e7b4fd6972e3a9fd75ff8fb168217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42852"/>
            <a:ext cx="2121696" cy="3350046"/>
          </a:xfrm>
          <a:prstGeom prst="rect">
            <a:avLst/>
          </a:prstGeom>
          <a:noFill/>
        </p:spPr>
      </p:pic>
      <p:pic>
        <p:nvPicPr>
          <p:cNvPr id="43014" name="Picture 6" descr="http://cdn01.ru/files/users/images/33/cd/33cdc700b8b4ccfdec4b7b451c9bc6f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3242221"/>
            <a:ext cx="4276711" cy="3452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AlyoshaPlovdiv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860" y="714356"/>
            <a:ext cx="4418424" cy="5891231"/>
          </a:xfrm>
          <a:prstGeom prst="rect">
            <a:avLst/>
          </a:prstGeom>
          <a:noFill/>
        </p:spPr>
      </p:pic>
      <p:pic>
        <p:nvPicPr>
          <p:cNvPr id="37892" name="Picture 4" descr="https://upload.wikimedia.org/wikipedia/commons/thumb/6/63/Alyoshamonument.jpg/250px-Alyoshamonume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714356"/>
            <a:ext cx="4137393" cy="5800766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4429124" y="214290"/>
            <a:ext cx="4500594" cy="128588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Стоит над горою Алёша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Болгарии русский солдат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785786" y="142852"/>
            <a:ext cx="2714644" cy="92869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ПЛОВДИВ</a:t>
            </a:r>
            <a:endParaRPr lang="ru-RU" sz="3200" dirty="0"/>
          </a:p>
        </p:txBody>
      </p:sp>
      <p:pic>
        <p:nvPicPr>
          <p:cNvPr id="7" name="beleet-li-v-pole-porosha-pesni-velikoj-otechestvennoj-vojny_(eee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01090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numSld="2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амятник солдату Алеш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42852"/>
            <a:ext cx="7358114" cy="551858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5786454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Памятник Алеше - символ героизма и мужества советских солдат, а также благодарности освобожденной Европы </a:t>
            </a:r>
            <a:endParaRPr lang="ru-RU" sz="2400" dirty="0"/>
          </a:p>
        </p:txBody>
      </p:sp>
      <p:pic>
        <p:nvPicPr>
          <p:cNvPr id="4" name="Picture 2" descr="http://ant53.ru/file/article/49/43/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3911712" cy="48577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3071811"/>
            <a:ext cx="550072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Скурлатов Алексей Иванович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30.03.1922 – 3.11.2013</a:t>
            </a:r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786190"/>
            <a:ext cx="3929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Фронтовой разведчик и связист,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 прообраз «Алеши» – памятника советскому воину-освободителю в г. Пловдив (Болгария)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емориал Русскому Воину в Берлин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14290"/>
            <a:ext cx="7429552" cy="51435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5500702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центре Берлина находится Мемориал Русскому воину. Он был возведён в кратчайшие сроки  в ноябре 1945г</a:t>
            </a:r>
            <a:endParaRPr lang="ru-RU" sz="2400" dirty="0"/>
          </a:p>
        </p:txBody>
      </p:sp>
      <p:pic>
        <p:nvPicPr>
          <p:cNvPr id="4098" name="Picture 2" descr="9 мая - День Победы Гвоздики с георгиевской ленточкой фоны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929066"/>
            <a:ext cx="1428750" cy="1428750"/>
          </a:xfrm>
          <a:prstGeom prst="rect">
            <a:avLst/>
          </a:prstGeom>
          <a:noFill/>
        </p:spPr>
      </p:pic>
      <p:sp>
        <p:nvSpPr>
          <p:cNvPr id="5" name="Стрелка вправо 4"/>
          <p:cNvSpPr/>
          <p:nvPr/>
        </p:nvSpPr>
        <p:spPr>
          <a:xfrm>
            <a:off x="1000100" y="285728"/>
            <a:ext cx="2643206" cy="1071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БЕРЛИН</a:t>
            </a:r>
            <a:endParaRPr lang="ru-RU" sz="3200" dirty="0"/>
          </a:p>
        </p:txBody>
      </p:sp>
      <p:pic>
        <p:nvPicPr>
          <p:cNvPr id="6" name="09f8a573d3fb7feca2f15e7e9be0c8f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0109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castle.lv/latvija/dau/d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1785926"/>
            <a:ext cx="35433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Биография Муса Джалил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642918"/>
            <a:ext cx="3357586" cy="335758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628" y="428604"/>
            <a:ext cx="4000528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 smtClean="0"/>
          </a:p>
          <a:p>
            <a:pPr algn="r"/>
            <a:r>
              <a:rPr lang="ru-RU" sz="4000" dirty="0" smtClean="0"/>
              <a:t>Муса Джалиль</a:t>
            </a:r>
          </a:p>
          <a:p>
            <a:pPr algn="r"/>
            <a:r>
              <a:rPr lang="ru-RU" sz="3200" dirty="0" smtClean="0"/>
              <a:t> (Муса Мустафович Залилов)</a:t>
            </a:r>
          </a:p>
          <a:p>
            <a:pPr algn="r"/>
            <a:r>
              <a:rPr lang="ru-RU" sz="3200" dirty="0" smtClean="0"/>
              <a:t>(1906 – 1944) </a:t>
            </a:r>
          </a:p>
          <a:p>
            <a:pPr algn="r"/>
            <a:r>
              <a:rPr lang="ru-RU" sz="3200" dirty="0" smtClean="0"/>
              <a:t> поэт, военный корреспондент. </a:t>
            </a:r>
          </a:p>
          <a:p>
            <a:pPr algn="r"/>
            <a:r>
              <a:rPr lang="ru-RU" sz="3200" dirty="0" smtClean="0"/>
              <a:t>С 1942 года узник  концлагеря Шпандау.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142852"/>
            <a:ext cx="70702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Герой Советского Союза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7" name="Musa_Dzhalil_-_Varvarstvo_1943_CHit_E_Kuzmi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429652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numSld="25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амятник Мусе Джалилю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500438"/>
            <a:ext cx="3847662" cy="2643206"/>
          </a:xfrm>
          <a:prstGeom prst="rect">
            <a:avLst/>
          </a:prstGeom>
          <a:noFill/>
        </p:spPr>
      </p:pic>
      <p:pic>
        <p:nvPicPr>
          <p:cNvPr id="5122" name="Picture 2" descr="9 мая - День Победы Гвоздики с георгиевской ленточкой фоны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5286388"/>
            <a:ext cx="1357322" cy="1357322"/>
          </a:xfrm>
          <a:prstGeom prst="rect">
            <a:avLst/>
          </a:prstGeom>
          <a:noFill/>
        </p:spPr>
      </p:pic>
      <p:pic>
        <p:nvPicPr>
          <p:cNvPr id="6" name="Picture 2" descr="Памятник Мусе Джалилю в Москв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500306"/>
            <a:ext cx="3021319" cy="4175567"/>
          </a:xfrm>
          <a:prstGeom prst="rect">
            <a:avLst/>
          </a:prstGeom>
          <a:noFill/>
        </p:spPr>
      </p:pic>
      <p:pic>
        <p:nvPicPr>
          <p:cNvPr id="7" name="Рисунок 6" descr="http://img-fotki.yandex.ru/get/4522/13719937.c0/0_aa568_194031e4_L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285728"/>
            <a:ext cx="2000264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g-fotki.yandex.ru/get/4613/13719937.c0/0_aa56e_38c84eb9_XL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1571612"/>
            <a:ext cx="3500462" cy="180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214546" y="2857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Моабитские</a:t>
            </a:r>
            <a:r>
              <a:rPr lang="ru-RU" dirty="0" smtClean="0"/>
              <a:t> тетради» </a:t>
            </a:r>
            <a:r>
              <a:rPr lang="ru-RU" dirty="0" err="1" smtClean="0"/>
              <a:t>Джалиля</a:t>
            </a:r>
            <a:r>
              <a:rPr lang="ru-RU" dirty="0" smtClean="0"/>
              <a:t> вошли в список  тех книг, которые создавались в нечеловеческих  условиях  и остались для нас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15008" y="5929330"/>
            <a:ext cx="2500330" cy="2857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Казань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57224" y="6429396"/>
            <a:ext cx="1857388" cy="2857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Москва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5412/13719937.c0/0_aa551_1a5b7f4e_XL.jpg">
            <a:hlinkClick r:id="rId2" tgtFrame="&quot;_self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14290"/>
            <a:ext cx="6000752" cy="458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2844" y="4929198"/>
            <a:ext cx="86439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Музей тюрьмы Плётцензее в Берлине — мемориал жертвам нацизма в Германии</a:t>
            </a:r>
            <a:br>
              <a:rPr lang="ru-RU" dirty="0" smtClean="0"/>
            </a:br>
            <a:r>
              <a:rPr lang="ru-RU" dirty="0" smtClean="0"/>
              <a:t>В 1952 г. по распоряжению Сената Берлина на том месте, где во времена Третьего рейха было казнено более 1800 человек, был создан мемориал. Перед зданием, где проводились казни, возведена мемориальная стела с надписью «Жертвам гитлеровской диктатуры 1933—1945 гг.».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http://img-fotki.yandex.ru/get/4418/13719937.c0/0_aa552_4f2bed4f_L.jpg">
            <a:hlinkClick r:id="rId4" tgtFrame="&quot;_self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2214554"/>
            <a:ext cx="3571900" cy="275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g-fotki.yandex.ru/get/4613/13719937.bf/0_aa402_f065ae17_XL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214554"/>
            <a:ext cx="2357439" cy="274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596" y="285728"/>
            <a:ext cx="27860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Та самая гильотина в тюрьме Плётцензее, какой ее увидели освободившие Берлин советские войска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4500570"/>
            <a:ext cx="35719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Берлин, Моабит, </a:t>
            </a:r>
            <a:r>
              <a:rPr lang="ru-RU" dirty="0" err="1" smtClean="0"/>
              <a:t>Плётцензее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Памятник скорбящей матери в Трептов-пар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2852"/>
            <a:ext cx="4286280" cy="64294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500042"/>
            <a:ext cx="35719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 входа в мемориал установлена памятник скорбящей Родине-матери. Памятник небольшой и не внушающий такого благоговения, как, например, памятник на Мамаевом кургане, но вид склонившейся в полупоклоне, опустившейся, как на могиле погибшего сына, на одно колено женщины вызывает не менее сильные чувства.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DSC012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8460391" cy="564369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28860" y="1000108"/>
            <a:ext cx="45649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5400" dirty="0" smtClean="0"/>
              <a:t>Трептов-Парк</a:t>
            </a:r>
            <a:endParaRPr lang="ru-RU" sz="5400" dirty="0"/>
          </a:p>
        </p:txBody>
      </p:sp>
      <p:pic>
        <p:nvPicPr>
          <p:cNvPr id="4" name="Рисунок 3" descr="Скорбящий солдат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500570"/>
            <a:ext cx="221457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643174" y="4786323"/>
            <a:ext cx="61436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Перед знаменами преклонили колена бронзовые фигуры советских воинов. Молодой солдат и пожилой ветеран крепко сжимают в руках автоматы. Они словно дают клятву высоко держать славу советского оружия, славу знамен, пронесенных от Волгограда до Берлина.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Офицеры_-_От героев былых време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429652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numSld="2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ллея саркофагов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14290"/>
            <a:ext cx="678661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14546" y="542926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/>
              <a:t>Берлин. Трептов парк</a:t>
            </a:r>
          </a:p>
          <a:p>
            <a:pPr algn="ctr"/>
            <a:r>
              <a:rPr lang="ru-RU" sz="2800" dirty="0" smtClean="0"/>
              <a:t>Братские могилы.</a:t>
            </a:r>
          </a:p>
          <a:p>
            <a:pPr algn="ctr"/>
            <a:r>
              <a:rPr lang="ru-RU" sz="2800" dirty="0" smtClean="0"/>
              <a:t> </a:t>
            </a:r>
            <a:endParaRPr lang="ru-RU" sz="2800" dirty="0"/>
          </a:p>
        </p:txBody>
      </p:sp>
      <p:pic>
        <p:nvPicPr>
          <p:cNvPr id="2050" name="Picture 2" descr="9 мая - День Победы Гвоздики с георгиевской ленточкой фоны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357826"/>
            <a:ext cx="1214436" cy="1214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57818" y="428604"/>
            <a:ext cx="35719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Воин-освободитель</a:t>
            </a:r>
            <a:r>
              <a:rPr lang="ru-RU" sz="3200" dirty="0" smtClean="0"/>
              <a:t> </a:t>
            </a:r>
          </a:p>
          <a:p>
            <a:pPr algn="ctr"/>
            <a:r>
              <a:rPr lang="ru-RU" sz="3200" dirty="0" smtClean="0"/>
              <a:t> Берлин</a:t>
            </a:r>
          </a:p>
          <a:p>
            <a:pPr algn="ctr"/>
            <a:r>
              <a:rPr lang="ru-RU" sz="3200" dirty="0" smtClean="0"/>
              <a:t> </a:t>
            </a:r>
            <a:r>
              <a:rPr lang="ru-RU" sz="3200" dirty="0" err="1" smtClean="0"/>
              <a:t>Трептов-парк</a:t>
            </a:r>
            <a:endParaRPr lang="ru-RU" sz="3200" dirty="0"/>
          </a:p>
        </p:txBody>
      </p:sp>
      <p:pic>
        <p:nvPicPr>
          <p:cNvPr id="6146" name="Picture 2" descr="03. Воин-освободитель (Берлин) 01 Весь монумен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4661330" cy="6215106"/>
          </a:xfrm>
          <a:prstGeom prst="rect">
            <a:avLst/>
          </a:prstGeom>
          <a:noFill/>
        </p:spPr>
      </p:pic>
      <p:pic>
        <p:nvPicPr>
          <p:cNvPr id="1026" name="Picture 2" descr="9 мая - День Победы Гвоздики с георгиевской ленточкой фоны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4071942"/>
            <a:ext cx="1285874" cy="1285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cdn01.ru/files/users/images/59/75/59757101da0495a6f6636ed7dedba7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000528" cy="6450852"/>
          </a:xfrm>
          <a:prstGeom prst="rect">
            <a:avLst/>
          </a:prstGeom>
          <a:noFill/>
        </p:spPr>
      </p:pic>
      <p:pic>
        <p:nvPicPr>
          <p:cNvPr id="41988" name="Picture 4" descr="http://cdn01.ru/files/users/images/47/31/473112a3eb56747f26ce78c70356074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14290"/>
            <a:ext cx="4652954" cy="3006292"/>
          </a:xfrm>
          <a:prstGeom prst="rect">
            <a:avLst/>
          </a:prstGeom>
          <a:noFill/>
        </p:spPr>
      </p:pic>
      <p:pic>
        <p:nvPicPr>
          <p:cNvPr id="41990" name="Picture 6" descr="http://cdn01.ru/files/users/images/cb/f1/cbf1b03e887793b85c376701701de0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267052"/>
            <a:ext cx="2676430" cy="3390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72 из 788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0"/>
            <a:ext cx="7164387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vojna_-_Kino_idet_Voyuet_vzvod.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72528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4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9 мая - День Победы Георгиевские ленточки. 9 мая. Тюльпаны фон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657989" y="4842813"/>
            <a:ext cx="2318989" cy="1205875"/>
          </a:xfrm>
          <a:prstGeom prst="rect">
            <a:avLst/>
          </a:prstGeom>
          <a:noFill/>
        </p:spPr>
      </p:pic>
      <p:pic>
        <p:nvPicPr>
          <p:cNvPr id="33796" name="Picture 4" descr="http://ic.pics.livejournal.com/patriotka/60327736/65728/65728_9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14290"/>
            <a:ext cx="8404468" cy="4286280"/>
          </a:xfrm>
          <a:prstGeom prst="rect">
            <a:avLst/>
          </a:prstGeom>
          <a:noFill/>
        </p:spPr>
      </p:pic>
      <p:pic>
        <p:nvPicPr>
          <p:cNvPr id="33794" name="Picture 2" descr="http://sa.uploads.ru/t/GTSqZ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3571876"/>
            <a:ext cx="5286412" cy="2980950"/>
          </a:xfrm>
          <a:prstGeom prst="rect">
            <a:avLst/>
          </a:prstGeom>
          <a:noFill/>
        </p:spPr>
      </p:pic>
      <p:pic>
        <p:nvPicPr>
          <p:cNvPr id="26626" name="Picture 2" descr="Ivan Panfilov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714752"/>
            <a:ext cx="2038344" cy="2982776"/>
          </a:xfrm>
          <a:prstGeom prst="rect">
            <a:avLst/>
          </a:prstGeom>
          <a:noFill/>
        </p:spPr>
      </p:pic>
      <p:sp>
        <p:nvSpPr>
          <p:cNvPr id="6" name="Стрелка вправо 5"/>
          <p:cNvSpPr/>
          <p:nvPr/>
        </p:nvSpPr>
        <p:spPr>
          <a:xfrm>
            <a:off x="2428860" y="214290"/>
            <a:ext cx="4286280" cy="92869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ДУБОСЕКОВО</a:t>
            </a:r>
            <a:endParaRPr lang="ru-RU" sz="3200" dirty="0"/>
          </a:p>
        </p:txBody>
      </p:sp>
      <p:pic>
        <p:nvPicPr>
          <p:cNvPr id="8" name="Sovetskie_voennye_pesni_-_Pesnya_o_28_panfilovca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358214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numSld="7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preview.photoxpress.ru/preview/photoxpress_ru/news_info/3217732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14290"/>
            <a:ext cx="3571900" cy="558109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00364" y="5929330"/>
            <a:ext cx="5643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Памятник В.Г. </a:t>
            </a:r>
            <a:r>
              <a:rPr lang="ru-RU" dirty="0" err="1" smtClean="0"/>
              <a:t>Клочкову</a:t>
            </a:r>
            <a:r>
              <a:rPr lang="ru-RU" dirty="0" smtClean="0"/>
              <a:t> на родине, в с.Синодском, открыт 9 мая 1962г., скульптор В.Исаев</a:t>
            </a:r>
            <a:endParaRPr lang="ru-RU" dirty="0"/>
          </a:p>
        </p:txBody>
      </p:sp>
      <p:pic>
        <p:nvPicPr>
          <p:cNvPr id="4" name="Picture 2" descr="василий клочк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336440"/>
            <a:ext cx="4929222" cy="36898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214290"/>
            <a:ext cx="4857784" cy="2071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Комиссар роты Василий Клочков, вошедший в историю благодаря легендарным словам: «Велика Россия, а отступать некуда. Позади – Москва». </a:t>
            </a:r>
            <a:endParaRPr lang="ru-RU" sz="2000" dirty="0"/>
          </a:p>
        </p:txBody>
      </p:sp>
      <p:pic>
        <p:nvPicPr>
          <p:cNvPr id="23554" name="Picture 2" descr="9 мая - День Победы Гвоздики с георгиевской ленточкой фоны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4357694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убосеково мемориал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1537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14348" y="214290"/>
            <a:ext cx="7715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ПОДВИГ  28 ПАНФИЛОВЦЕВ —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 НЕ  ЛЕГЕНДА  ВОЙНЫ,  А ЕЁ БЕССМЕРТНАЯ  БЫЛЬ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.kamaran.ru/thumbs/place/750x421/cb2a89d161e77809b9e1d5192817b3e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794"/>
            <a:ext cx="792961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357166"/>
            <a:ext cx="8358246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FFFF00"/>
                </a:solidFill>
              </a:rPr>
              <a:t>ПОЛНЫЙ СПИСОК ДЕЙСТВИТЕЛЬНЫХ УЧАСТНИКОВ ЛЕГЕНДАРНОГО БОЯ(в алфавитном порядке):</a:t>
            </a:r>
          </a:p>
          <a:p>
            <a:r>
              <a:rPr lang="ru-RU" sz="1400" dirty="0" smtClean="0">
                <a:solidFill>
                  <a:srgbClr val="FFFF00"/>
                </a:solidFill>
              </a:rPr>
              <a:t>  1. Ананьев Николай Яковлевич</a:t>
            </a:r>
            <a:br>
              <a:rPr lang="ru-RU" sz="1400" dirty="0" smtClean="0">
                <a:solidFill>
                  <a:srgbClr val="FFFF00"/>
                </a:solidFill>
              </a:rPr>
            </a:br>
            <a:r>
              <a:rPr lang="ru-RU" sz="1400" dirty="0" smtClean="0">
                <a:solidFill>
                  <a:srgbClr val="FFFF00"/>
                </a:solidFill>
              </a:rPr>
              <a:t>  2. Безродных Григорий Михеевич</a:t>
            </a:r>
            <a:br>
              <a:rPr lang="ru-RU" sz="1400" dirty="0" smtClean="0">
                <a:solidFill>
                  <a:srgbClr val="FFFF00"/>
                </a:solidFill>
              </a:rPr>
            </a:br>
            <a:r>
              <a:rPr lang="ru-RU" sz="1400" dirty="0" smtClean="0">
                <a:solidFill>
                  <a:srgbClr val="FFFF00"/>
                </a:solidFill>
              </a:rPr>
              <a:t>  3. Белашев Николай Никанорович</a:t>
            </a:r>
            <a:br>
              <a:rPr lang="ru-RU" sz="1400" dirty="0" smtClean="0">
                <a:solidFill>
                  <a:srgbClr val="FFFF00"/>
                </a:solidFill>
              </a:rPr>
            </a:br>
            <a:r>
              <a:rPr lang="ru-RU" sz="1400" dirty="0" smtClean="0">
                <a:solidFill>
                  <a:srgbClr val="FFFF00"/>
                </a:solidFill>
              </a:rPr>
              <a:t>  4. Бондаренко Яков Александрович</a:t>
            </a:r>
            <a:br>
              <a:rPr lang="ru-RU" sz="1400" dirty="0" smtClean="0">
                <a:solidFill>
                  <a:srgbClr val="FFFF00"/>
                </a:solidFill>
              </a:rPr>
            </a:br>
            <a:r>
              <a:rPr lang="ru-RU" sz="1400" dirty="0" smtClean="0">
                <a:solidFill>
                  <a:srgbClr val="FFFF00"/>
                </a:solidFill>
              </a:rPr>
              <a:t>  5. Васильев Илларион Романович</a:t>
            </a:r>
            <a:br>
              <a:rPr lang="ru-RU" sz="1400" dirty="0" smtClean="0">
                <a:solidFill>
                  <a:srgbClr val="FFFF00"/>
                </a:solidFill>
              </a:rPr>
            </a:br>
            <a:r>
              <a:rPr lang="ru-RU" sz="1400" dirty="0" smtClean="0">
                <a:solidFill>
                  <a:srgbClr val="FFFF00"/>
                </a:solidFill>
              </a:rPr>
              <a:t>  6. Добробабин Иван Евстафьевич</a:t>
            </a:r>
            <a:br>
              <a:rPr lang="ru-RU" sz="1400" dirty="0" smtClean="0">
                <a:solidFill>
                  <a:srgbClr val="FFFF00"/>
                </a:solidFill>
              </a:rPr>
            </a:br>
            <a:r>
              <a:rPr lang="ru-RU" sz="1400" dirty="0" smtClean="0">
                <a:solidFill>
                  <a:srgbClr val="FFFF00"/>
                </a:solidFill>
              </a:rPr>
              <a:t>  7. Дутов Пётр Данилович</a:t>
            </a:r>
            <a:br>
              <a:rPr lang="ru-RU" sz="1400" dirty="0" smtClean="0">
                <a:solidFill>
                  <a:srgbClr val="FFFF00"/>
                </a:solidFill>
              </a:rPr>
            </a:br>
            <a:r>
              <a:rPr lang="ru-RU" sz="1400" dirty="0" smtClean="0">
                <a:solidFill>
                  <a:srgbClr val="FFFF00"/>
                </a:solidFill>
              </a:rPr>
              <a:t>  8. Емцов Пётр Кузьмич</a:t>
            </a:r>
            <a:br>
              <a:rPr lang="ru-RU" sz="1400" dirty="0" smtClean="0">
                <a:solidFill>
                  <a:srgbClr val="FFFF00"/>
                </a:solidFill>
              </a:rPr>
            </a:br>
            <a:r>
              <a:rPr lang="ru-RU" sz="1400" dirty="0" smtClean="0">
                <a:solidFill>
                  <a:srgbClr val="FFFF00"/>
                </a:solidFill>
              </a:rPr>
              <a:t>  9. Есебулатов (Есибулатов) Нурсутбай (Нурсултан)</a:t>
            </a:r>
            <a:br>
              <a:rPr lang="ru-RU" sz="1400" dirty="0" smtClean="0">
                <a:solidFill>
                  <a:srgbClr val="FFFF00"/>
                </a:solidFill>
              </a:rPr>
            </a:br>
            <a:r>
              <a:rPr lang="ru-RU" sz="1400" dirty="0" smtClean="0">
                <a:solidFill>
                  <a:srgbClr val="FFFF00"/>
                </a:solidFill>
              </a:rPr>
              <a:t>10. Калейников Дмитрий Митрофанович</a:t>
            </a:r>
            <a:br>
              <a:rPr lang="ru-RU" sz="1400" dirty="0" smtClean="0">
                <a:solidFill>
                  <a:srgbClr val="FFFF00"/>
                </a:solidFill>
              </a:rPr>
            </a:br>
            <a:r>
              <a:rPr lang="ru-RU" sz="1400" dirty="0" smtClean="0">
                <a:solidFill>
                  <a:srgbClr val="FFFF00"/>
                </a:solidFill>
              </a:rPr>
              <a:t>11. Клочков Василий Георгиевич</a:t>
            </a:r>
            <a:br>
              <a:rPr lang="ru-RU" sz="1400" dirty="0" smtClean="0">
                <a:solidFill>
                  <a:srgbClr val="FFFF00"/>
                </a:solidFill>
              </a:rPr>
            </a:br>
            <a:r>
              <a:rPr lang="ru-RU" sz="1400" dirty="0" smtClean="0">
                <a:solidFill>
                  <a:srgbClr val="FFFF00"/>
                </a:solidFill>
              </a:rPr>
              <a:t>12. Кожубергенов Даниил Александрович</a:t>
            </a:r>
            <a:br>
              <a:rPr lang="ru-RU" sz="1400" dirty="0" smtClean="0">
                <a:solidFill>
                  <a:srgbClr val="FFFF00"/>
                </a:solidFill>
              </a:rPr>
            </a:br>
            <a:r>
              <a:rPr lang="ru-RU" sz="1400" dirty="0" smtClean="0">
                <a:solidFill>
                  <a:srgbClr val="FFFF00"/>
                </a:solidFill>
              </a:rPr>
              <a:t>13. Конкин Григорий Ефимович</a:t>
            </a:r>
            <a:br>
              <a:rPr lang="ru-RU" sz="1400" dirty="0" smtClean="0">
                <a:solidFill>
                  <a:srgbClr val="FFFF00"/>
                </a:solidFill>
              </a:rPr>
            </a:br>
            <a:r>
              <a:rPr lang="ru-RU" sz="1400" dirty="0" smtClean="0">
                <a:solidFill>
                  <a:srgbClr val="FFFF00"/>
                </a:solidFill>
              </a:rPr>
              <a:t>14. Косаев (Касаев) Аликбай (Алмембай)</a:t>
            </a:r>
            <a:br>
              <a:rPr lang="ru-RU" sz="1400" dirty="0" smtClean="0">
                <a:solidFill>
                  <a:srgbClr val="FFFF00"/>
                </a:solidFill>
              </a:rPr>
            </a:br>
            <a:r>
              <a:rPr lang="ru-RU" sz="1400" dirty="0" smtClean="0">
                <a:solidFill>
                  <a:srgbClr val="FFFF00"/>
                </a:solidFill>
              </a:rPr>
              <a:t>15. Крючков Абрам Иванович</a:t>
            </a:r>
            <a:br>
              <a:rPr lang="ru-RU" sz="1400" dirty="0" smtClean="0">
                <a:solidFill>
                  <a:srgbClr val="FFFF00"/>
                </a:solidFill>
              </a:rPr>
            </a:br>
            <a:r>
              <a:rPr lang="ru-RU" sz="1400" dirty="0" smtClean="0">
                <a:solidFill>
                  <a:srgbClr val="FFFF00"/>
                </a:solidFill>
              </a:rPr>
              <a:t>16. Максимов Николай Гордеевич</a:t>
            </a:r>
            <a:br>
              <a:rPr lang="ru-RU" sz="1400" dirty="0" smtClean="0">
                <a:solidFill>
                  <a:srgbClr val="FFFF00"/>
                </a:solidFill>
              </a:rPr>
            </a:br>
            <a:r>
              <a:rPr lang="ru-RU" sz="1400" dirty="0" smtClean="0">
                <a:solidFill>
                  <a:srgbClr val="FFFF00"/>
                </a:solidFill>
              </a:rPr>
              <a:t>17. Митин Гавриил Степанович</a:t>
            </a:r>
            <a:br>
              <a:rPr lang="ru-RU" sz="1400" dirty="0" smtClean="0">
                <a:solidFill>
                  <a:srgbClr val="FFFF00"/>
                </a:solidFill>
              </a:rPr>
            </a:br>
            <a:r>
              <a:rPr lang="ru-RU" sz="1400" dirty="0" smtClean="0">
                <a:solidFill>
                  <a:srgbClr val="FFFF00"/>
                </a:solidFill>
              </a:rPr>
              <a:t>18. Митченко Никита Андреевич</a:t>
            </a:r>
            <a:br>
              <a:rPr lang="ru-RU" sz="1400" dirty="0" smtClean="0">
                <a:solidFill>
                  <a:srgbClr val="FFFF00"/>
                </a:solidFill>
              </a:rPr>
            </a:br>
            <a:r>
              <a:rPr lang="ru-RU" sz="1400" dirty="0" smtClean="0">
                <a:solidFill>
                  <a:srgbClr val="FFFF00"/>
                </a:solidFill>
              </a:rPr>
              <a:t>19. Москаленко Иван Васильевич</a:t>
            </a:r>
            <a:br>
              <a:rPr lang="ru-RU" sz="1400" dirty="0" smtClean="0">
                <a:solidFill>
                  <a:srgbClr val="FFFF00"/>
                </a:solidFill>
              </a:rPr>
            </a:br>
            <a:r>
              <a:rPr lang="ru-RU" sz="1400" dirty="0" smtClean="0">
                <a:solidFill>
                  <a:srgbClr val="FFFF00"/>
                </a:solidFill>
              </a:rPr>
              <a:t>20. Натаров Иван Моисеевич</a:t>
            </a:r>
            <a:br>
              <a:rPr lang="ru-RU" sz="1400" dirty="0" smtClean="0">
                <a:solidFill>
                  <a:srgbClr val="FFFF00"/>
                </a:solidFill>
              </a:rPr>
            </a:br>
            <a:r>
              <a:rPr lang="ru-RU" sz="1400" dirty="0" smtClean="0">
                <a:solidFill>
                  <a:srgbClr val="FFFF00"/>
                </a:solidFill>
              </a:rPr>
              <a:t>21. Петренко Григорий Алексеевич</a:t>
            </a:r>
            <a:br>
              <a:rPr lang="ru-RU" sz="1400" dirty="0" smtClean="0">
                <a:solidFill>
                  <a:srgbClr val="FFFF00"/>
                </a:solidFill>
              </a:rPr>
            </a:br>
            <a:r>
              <a:rPr lang="ru-RU" sz="1400" dirty="0" smtClean="0">
                <a:solidFill>
                  <a:srgbClr val="FFFF00"/>
                </a:solidFill>
              </a:rPr>
              <a:t>22. Сенгирбаев Мусабек</a:t>
            </a:r>
            <a:br>
              <a:rPr lang="ru-RU" sz="1400" dirty="0" smtClean="0">
                <a:solidFill>
                  <a:srgbClr val="FFFF00"/>
                </a:solidFill>
              </a:rPr>
            </a:br>
            <a:r>
              <a:rPr lang="ru-RU" sz="1400" dirty="0" smtClean="0">
                <a:solidFill>
                  <a:srgbClr val="FFFF00"/>
                </a:solidFill>
              </a:rPr>
              <a:t>23. Тимофеев Дмитрий Фомич</a:t>
            </a:r>
            <a:br>
              <a:rPr lang="ru-RU" sz="1400" dirty="0" smtClean="0">
                <a:solidFill>
                  <a:srgbClr val="FFFF00"/>
                </a:solidFill>
              </a:rPr>
            </a:br>
            <a:r>
              <a:rPr lang="ru-RU" sz="1400" dirty="0" smtClean="0">
                <a:solidFill>
                  <a:srgbClr val="FFFF00"/>
                </a:solidFill>
              </a:rPr>
              <a:t>24. Трофимов Николай Игнатьевич</a:t>
            </a:r>
            <a:br>
              <a:rPr lang="ru-RU" sz="1400" dirty="0" smtClean="0">
                <a:solidFill>
                  <a:srgbClr val="FFFF00"/>
                </a:solidFill>
              </a:rPr>
            </a:br>
            <a:r>
              <a:rPr lang="ru-RU" sz="1400" dirty="0" smtClean="0">
                <a:solidFill>
                  <a:srgbClr val="FFFF00"/>
                </a:solidFill>
              </a:rPr>
              <a:t>25. Шадрин Иван Демидович</a:t>
            </a:r>
            <a:br>
              <a:rPr lang="ru-RU" sz="1400" dirty="0" smtClean="0">
                <a:solidFill>
                  <a:srgbClr val="FFFF00"/>
                </a:solidFill>
              </a:rPr>
            </a:br>
            <a:r>
              <a:rPr lang="ru-RU" sz="1400" dirty="0" smtClean="0">
                <a:solidFill>
                  <a:srgbClr val="FFFF00"/>
                </a:solidFill>
              </a:rPr>
              <a:t>26. Шемякин Григорий Мелентьевич</a:t>
            </a:r>
            <a:br>
              <a:rPr lang="ru-RU" sz="1400" dirty="0" smtClean="0">
                <a:solidFill>
                  <a:srgbClr val="FFFF00"/>
                </a:solidFill>
              </a:rPr>
            </a:br>
            <a:r>
              <a:rPr lang="ru-RU" sz="1400" dirty="0" smtClean="0">
                <a:solidFill>
                  <a:srgbClr val="FFFF00"/>
                </a:solidFill>
              </a:rPr>
              <a:t>27. Шепетков Иван Алексеевич</a:t>
            </a:r>
            <a:br>
              <a:rPr lang="ru-RU" sz="1400" dirty="0" smtClean="0">
                <a:solidFill>
                  <a:srgbClr val="FFFF00"/>
                </a:solidFill>
              </a:rPr>
            </a:br>
            <a:r>
              <a:rPr lang="ru-RU" sz="1400" dirty="0" smtClean="0">
                <a:solidFill>
                  <a:srgbClr val="FFFF00"/>
                </a:solidFill>
              </a:rPr>
              <a:t>28. Шопоков Дуйшенкул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Мамаев курган во времена Великой Отечественной войн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8692968" cy="42148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4714884"/>
            <a:ext cx="80010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 smtClean="0">
                <a:solidFill>
                  <a:schemeClr val="bg1"/>
                </a:solidFill>
              </a:rPr>
              <a:t>Мамаев курган во времена Великой Отечественной войны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2786050" y="214290"/>
            <a:ext cx="4071966" cy="78581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СТАЛИНГРАД</a:t>
            </a:r>
            <a:endParaRPr lang="ru-RU" sz="3200" dirty="0"/>
          </a:p>
        </p:txBody>
      </p:sp>
      <p:pic>
        <p:nvPicPr>
          <p:cNvPr id="7" name="Волжский русский народный хор - Песня-сказ о Мамаевом кургане (муз. А.Пахмутова, сл. В.Боков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29652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numSld="11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амаев курган Волгоград – карта">
            <a:hlinkClick r:id="rId2" tooltip="&quot;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290"/>
            <a:ext cx="835824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1602</TotalTime>
  <Words>377</Words>
  <PresentationFormat>Экран (4:3)</PresentationFormat>
  <Paragraphs>62</Paragraphs>
  <Slides>30</Slides>
  <Notes>2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</dc:creator>
  <cp:lastModifiedBy>User1</cp:lastModifiedBy>
  <cp:revision>83</cp:revision>
  <dcterms:created xsi:type="dcterms:W3CDTF">2017-04-21T09:51:29Z</dcterms:created>
  <dcterms:modified xsi:type="dcterms:W3CDTF">2017-05-10T09:14:54Z</dcterms:modified>
</cp:coreProperties>
</file>