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65" r:id="rId4"/>
    <p:sldId id="260" r:id="rId5"/>
    <p:sldId id="261" r:id="rId6"/>
    <p:sldId id="276" r:id="rId7"/>
    <p:sldId id="277" r:id="rId8"/>
    <p:sldId id="278" r:id="rId9"/>
    <p:sldId id="279" r:id="rId10"/>
    <p:sldId id="275" r:id="rId11"/>
    <p:sldId id="269" r:id="rId12"/>
    <p:sldId id="280" r:id="rId13"/>
    <p:sldId id="272" r:id="rId14"/>
    <p:sldId id="267" r:id="rId15"/>
    <p:sldId id="268" r:id="rId16"/>
    <p:sldId id="273" r:id="rId17"/>
    <p:sldId id="270" r:id="rId18"/>
    <p:sldId id="264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8" autoAdjust="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2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6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25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6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8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0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5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5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5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6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8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5E48-AB1B-4EEF-A475-C2C2051C16C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0873B3-1EF7-4409-9A1B-61945263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9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4" y="2233750"/>
            <a:ext cx="5653450" cy="1972490"/>
          </a:xfrm>
        </p:spPr>
        <p:txBody>
          <a:bodyPr/>
          <a:lstStyle/>
          <a:p>
            <a:r>
              <a:rPr lang="ru-RU" sz="8800" dirty="0" smtClean="0">
                <a:latin typeface="Monotype Corsiva" panose="03010101010201010101" pitchFamily="66" charset="0"/>
              </a:rPr>
              <a:t>Пылесосы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7451" y="4777379"/>
            <a:ext cx="3997235" cy="112628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Подготовила учитель технологии ТМКУ « ДСШ№1»</a:t>
            </a:r>
          </a:p>
          <a:p>
            <a:r>
              <a:rPr lang="ru-RU" sz="2400" dirty="0" err="1" smtClean="0">
                <a:latin typeface="Monotype Corsiva" panose="03010101010201010101" pitchFamily="66" charset="0"/>
              </a:rPr>
              <a:t>Ковган</a:t>
            </a:r>
            <a:r>
              <a:rPr lang="ru-RU" sz="2400" dirty="0" smtClean="0">
                <a:latin typeface="Monotype Corsiva" panose="03010101010201010101" pitchFamily="66" charset="0"/>
              </a:rPr>
              <a:t> Г.В.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34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93670" y="1598613"/>
            <a:ext cx="4500742" cy="426243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1919год </a:t>
            </a:r>
            <a:r>
              <a:rPr lang="ru-RU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. Швед </a:t>
            </a:r>
            <a:r>
              <a:rPr lang="ru-RU" sz="32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Веннер</a:t>
            </a:r>
            <a:r>
              <a:rPr lang="ru-RU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-Грен, работающий в фирме </a:t>
            </a: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« </a:t>
            </a:r>
            <a:r>
              <a:rPr lang="en-US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Electrolux</a:t>
            </a: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»</a:t>
            </a:r>
          </a:p>
          <a:p>
            <a:r>
              <a:rPr 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р</a:t>
            </a:r>
            <a:r>
              <a:rPr lang="ru-RU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азработал пылесос для частной квартиры </a:t>
            </a:r>
            <a:r>
              <a:rPr lang="ru-RU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  электродвигателем.</a:t>
            </a:r>
            <a:endParaRPr lang="ru-RU" sz="32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home-comfort.ru/upload/medialibrary/79d/elx_history_19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0891"/>
            <a:ext cx="5237616" cy="49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6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85710" y="1214846"/>
            <a:ext cx="3505199" cy="708895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1930 год.</a:t>
            </a:r>
            <a:endParaRPr lang="en-US" sz="3200" dirty="0" smtClean="0"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latin typeface="Monotype Corsiva" panose="03010101010201010101" pitchFamily="66" charset="0"/>
              </a:rPr>
              <a:t> « Прыгающий  гном» -пылесос торговой марки фирмы </a:t>
            </a:r>
            <a:r>
              <a:rPr lang="en-US" sz="3200" dirty="0" smtClean="0">
                <a:latin typeface="Monotype Corsiva" panose="03010101010201010101" pitchFamily="66" charset="0"/>
              </a:rPr>
              <a:t>VORWEK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3076" name="Picture 4" descr="https://vorwerkrussia.ru/wp-content/uploads/2020/07/posters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11" y="633457"/>
            <a:ext cx="57150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6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2492" y="1598613"/>
            <a:ext cx="4121920" cy="426243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Принцип</a:t>
            </a:r>
            <a:r>
              <a:rPr lang="ru-RU" sz="2800" dirty="0">
                <a:latin typeface="Monotype Corsiva" panose="03010101010201010101" pitchFamily="66" charset="0"/>
              </a:rPr>
              <a:t> </a:t>
            </a:r>
            <a:r>
              <a:rPr lang="ru-RU" sz="2800" b="1" dirty="0">
                <a:latin typeface="Monotype Corsiva" panose="03010101010201010101" pitchFamily="66" charset="0"/>
              </a:rPr>
              <a:t>работы</a:t>
            </a:r>
            <a:r>
              <a:rPr lang="ru-RU" sz="2800" dirty="0">
                <a:latin typeface="Monotype Corsiva" panose="03010101010201010101" pitchFamily="66" charset="0"/>
              </a:rPr>
              <a:t> </a:t>
            </a:r>
            <a:r>
              <a:rPr lang="ru-RU" sz="2800" b="1" dirty="0">
                <a:latin typeface="Monotype Corsiva" panose="03010101010201010101" pitchFamily="66" charset="0"/>
              </a:rPr>
              <a:t>пылесоса</a:t>
            </a:r>
            <a:r>
              <a:rPr lang="ru-RU" sz="2800" dirty="0">
                <a:latin typeface="Monotype Corsiva" panose="03010101010201010101" pitchFamily="66" charset="0"/>
              </a:rPr>
              <a:t> </a:t>
            </a:r>
            <a:endParaRPr lang="en-US" sz="2800" dirty="0" smtClean="0"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latin typeface="Monotype Corsiva" panose="03010101010201010101" pitchFamily="66" charset="0"/>
              </a:rPr>
              <a:t>заключается </a:t>
            </a:r>
            <a:r>
              <a:rPr lang="ru-RU" sz="2800" dirty="0">
                <a:latin typeface="Monotype Corsiva" panose="03010101010201010101" pitchFamily="66" charset="0"/>
              </a:rPr>
              <a:t>в том, что во время </a:t>
            </a:r>
            <a:r>
              <a:rPr lang="ru-RU" sz="2800" b="1" dirty="0">
                <a:latin typeface="Monotype Corsiva" panose="03010101010201010101" pitchFamily="66" charset="0"/>
              </a:rPr>
              <a:t>работы</a:t>
            </a:r>
            <a:r>
              <a:rPr lang="ru-RU" sz="2800" dirty="0">
                <a:latin typeface="Monotype Corsiva" panose="03010101010201010101" pitchFamily="66" charset="0"/>
              </a:rPr>
              <a:t> двигателя в устройстве создается тяга, за счет которой мусор, пыль и частицы грязи всасываются через трубу.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s://vibiraite.ru/wp-content/uploads/3/b/1/3b1844f3ba133b8c417e358c048bca7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809898"/>
            <a:ext cx="5119506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Пылесосы 2020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8355" y="1456271"/>
            <a:ext cx="4937760" cy="4841498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Моющий пылесос. </a:t>
            </a:r>
          </a:p>
          <a:p>
            <a:endParaRPr lang="ru-RU" sz="51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Можно выполнять сухую и влажную уборку.</a:t>
            </a:r>
          </a:p>
          <a:p>
            <a:endParaRPr lang="ru-RU" sz="51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51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51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51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моющий пылесос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BOSCH - BWD41720 - Моющий пылес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412217"/>
            <a:ext cx="3493953" cy="23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офессиональные моющие пылесосы - Каталог товаров - Интернет-магазин Керх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3283068"/>
            <a:ext cx="3014701" cy="30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2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Автомобильные пылесосы — купить в Киеве с доставкой по Украине недор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0" y="2575776"/>
            <a:ext cx="2571215" cy="38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424" y="446088"/>
            <a:ext cx="4343988" cy="97631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Хозяйственный пылесос </a:t>
            </a:r>
            <a:r>
              <a:rPr lang="en-US" sz="32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Karcher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Автомобильные пылесосы.</a:t>
            </a:r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Хозяйственный пылесос Karcher WD 2, 1000 Вт - купите по низкой цене в  интернет-магазине Castor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86" y="651814"/>
            <a:ext cx="4564130" cy="45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втомобильные пылесосы - купить автопылесос в рассрочку, цены на  автомобильные пылесосы в Москве в кредит - интернет-магазин Связной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71" y="4589365"/>
            <a:ext cx="2126816" cy="14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8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2126" y="1598613"/>
            <a:ext cx="3782285" cy="42624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Строительные </a:t>
            </a:r>
            <a:r>
              <a:rPr lang="en-US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пылесосы </a:t>
            </a:r>
            <a:r>
              <a:rPr lang="en-US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Hammer Pil30</a:t>
            </a:r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троительный пылесос Hammer PIL30A - цена, отзывы, видео, фото и инструкция  - купить в Москве, СПб и РФ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07" y="1327686"/>
            <a:ext cx="4840391" cy="45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ь Строительный пылесос Nilfisk AERO 21-01 PC INOX по супер низкой цене  со склада в интернет магазине DNS Технопоинт | 81054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77" y="2867533"/>
            <a:ext cx="3414059" cy="34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58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0491" y="757646"/>
            <a:ext cx="2599509" cy="84096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Беспроводной</a:t>
            </a:r>
            <a:b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пылесос 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846" y="1598613"/>
            <a:ext cx="2847703" cy="4262436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Вертикальный</a:t>
            </a:r>
          </a:p>
          <a:p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пылесос </a:t>
            </a:r>
            <a:r>
              <a:rPr lang="en-US" sz="32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Karcher</a:t>
            </a:r>
            <a:r>
              <a:rPr lang="en-US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VCC 55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Беспроводной пылесос V7 Animal Extra Dyson 10004476 в интернет-магазине  Wildber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66" y="393209"/>
            <a:ext cx="2252774" cy="30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ертикальный пылесос Karcher VC 5 500 Вт купить по цене 13990.0 руб. в ОБ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66" y="1598613"/>
            <a:ext cx="2098337" cy="3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EFAL Паровой пылесос CLEAN &amp; STEAM MULTI VP8561 VP8561R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20" y="2194561"/>
            <a:ext cx="3207880" cy="4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32767" y="4786631"/>
            <a:ext cx="3031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Паровой пылесос</a:t>
            </a:r>
          </a:p>
        </p:txBody>
      </p:sp>
    </p:spTree>
    <p:extLst>
      <p:ext uri="{BB962C8B-B14F-4D97-AF65-F5344CB8AC3E}">
        <p14:creationId xmlns:p14="http://schemas.microsoft.com/office/powerpoint/2010/main" val="38330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Садовые пылесосы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Пылесос для улицы</a:t>
            </a:r>
            <a:endParaRPr lang="ru-RU" sz="3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адовые пылесосы/воздуходувы - Садовая техника BLACK+DECKER — купить в  официальном интернет-магазин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76" y="115910"/>
            <a:ext cx="3473909" cy="34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ылесос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43" y="3883506"/>
            <a:ext cx="3426642" cy="256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23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sd.kopilkaurokov.ru/uploads/user_file_57d69f2c2e5fb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580320"/>
            <a:ext cx="8370239" cy="62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38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3105835"/>
            <a:ext cx="5042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</a:rPr>
              <a:t>Ходит-бродит по коврам, Водит носом по углам. Где прошёл - там пыли нет, Пыль и сор - его обед.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https://fs3.fotoload.ru/f/1018/1539221433/bbeaec10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5" y="934244"/>
            <a:ext cx="5216433" cy="41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6834" y="1622738"/>
            <a:ext cx="8599631" cy="2350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Он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охотно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пыль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глотает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6600" dirty="0" smtClean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не</a:t>
            </a:r>
            <a:r>
              <a:rPr lang="ru-RU" sz="6600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болеет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не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Cambria" panose="02040503050406030204" pitchFamily="18" charset="0"/>
              </a:rPr>
              <a:t>чихает</a:t>
            </a:r>
            <a:r>
              <a:rPr lang="ru-RU" sz="66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1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4" y="2274838"/>
            <a:ext cx="61045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Пылесо́с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уборки пыли и загрязнений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поверхностей за счёт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всасывания потоком воздуха.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Пыль и загрязнения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накапливаются в пылесборнике,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которого они должны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удаляться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ds04.infourok.ru/uploads/ex/0e91/0015e080-4ae3989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44" y="759855"/>
            <a:ext cx="6246776" cy="46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6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90918" y="1598613"/>
            <a:ext cx="4703493" cy="426243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Американец из Айовы Даниил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Хесса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который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1860 году получил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патент на механическое устройство с вращающимися щетками, оборудованные мехами для создания воздушного потока. Вместо мешка для сбора пыли, были два водяные  камеры для осаждения пыли.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4100" name="Picture 4" descr="https://ds04.infourok.ru/uploads/ex/0927/00171396-e72c47ae/hello_html_1afe23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446088"/>
            <a:ext cx="5323558" cy="54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6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0468" y="1598613"/>
            <a:ext cx="2665927" cy="4262436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Меха создают  воздушный поток, который втягивает пыль в емкость.</a:t>
            </a:r>
            <a:endParaRPr lang="ru-RU" sz="3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bs.twimg.com/media/CtHDud3XEAA2T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626632"/>
            <a:ext cx="5022761" cy="5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bs.twimg.com/media/CtHDud3XEAA2T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779032"/>
            <a:ext cx="5022761" cy="5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CtHDud3XEAA2T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931432"/>
            <a:ext cx="5022761" cy="54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9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С появлением электричества, меха заменил электрический мотор. </a:t>
            </a:r>
            <a:r>
              <a:rPr lang="ru-RU" sz="3600" dirty="0" smtClean="0">
                <a:latin typeface="Monotype Corsiva" panose="03010101010201010101" pitchFamily="66" charset="0"/>
              </a:rPr>
              <a:t>Первый пылесос Сименс.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s://sun9-22.userapi.com/c857636/v857636920/1c2625/5jBM6yx9xa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446088"/>
            <a:ext cx="5715256" cy="49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0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6366" y="1598613"/>
            <a:ext cx="4148045" cy="42624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1869 год  Ива Мак  </a:t>
            </a:r>
            <a:r>
              <a:rPr lang="ru-RU" sz="3200" dirty="0" err="1">
                <a:latin typeface="Monotype Corsiva" panose="03010101010201010101" pitchFamily="66" charset="0"/>
              </a:rPr>
              <a:t>Г</a:t>
            </a:r>
            <a:r>
              <a:rPr lang="ru-RU" sz="3200" dirty="0" err="1" smtClean="0">
                <a:latin typeface="Monotype Corsiva" panose="03010101010201010101" pitchFamily="66" charset="0"/>
              </a:rPr>
              <a:t>афер</a:t>
            </a:r>
            <a:r>
              <a:rPr lang="ru-RU" sz="3200" dirty="0" smtClean="0">
                <a:latin typeface="Monotype Corsiva" panose="03010101010201010101" pitchFamily="66" charset="0"/>
              </a:rPr>
              <a:t>  изобрел  пылесос с вентилятор, который  приводился в движение вручную.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kalendur.ru/wp-content/uploads/2018/06/bc0f028d2d0439120ebf31d91d2889d8_2_1_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71" y="934244"/>
            <a:ext cx="3800626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8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37" y="587257"/>
            <a:ext cx="2815614" cy="509757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Размеры пылесоса постепенно становились меньше, более просты в использовании.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s://gazetavolgodonsk.ru/wp-content/uploads/2020/02/kto-izobrel-pylesos-i-kak-vyglyadel-pervyj-domashnij-pomoshhnik3-e1582780904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51" y="587258"/>
            <a:ext cx="7884408" cy="52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8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2126" y="1598613"/>
            <a:ext cx="3782285" cy="42624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1908 год. Это был первый « вертикальный» пылесос . Гувер сразу оценил его возможности и перекупил права.  В том же году приступил к выпуску пылесосов.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s://hsto.org/getpro/geektimes/post_images/4c4/92e/a6c/4c492ea6c8519751491cfa944cee8e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6" y="446088"/>
            <a:ext cx="4923698" cy="52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943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245</TotalTime>
  <Words>249</Words>
  <Application>Microsoft Office PowerPoint</Application>
  <PresentationFormat>Широкоэкранный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Monotype Corsiva</vt:lpstr>
      <vt:lpstr>Times New Roman</vt:lpstr>
      <vt:lpstr>Wingdings 3</vt:lpstr>
      <vt:lpstr>Легкий дым</vt:lpstr>
      <vt:lpstr>Пылесосы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Пылесосы 2020</vt:lpstr>
      <vt:lpstr>Хозяйственный пылесос Karcher</vt:lpstr>
      <vt:lpstr>Презентация PowerPoint</vt:lpstr>
      <vt:lpstr>Беспроводной  пылесос .</vt:lpstr>
      <vt:lpstr>Садовые пылесосы.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Васильевна</dc:creator>
  <cp:lastModifiedBy>Галина Васильевна</cp:lastModifiedBy>
  <cp:revision>26</cp:revision>
  <dcterms:created xsi:type="dcterms:W3CDTF">2020-11-11T13:19:14Z</dcterms:created>
  <dcterms:modified xsi:type="dcterms:W3CDTF">2020-11-12T14:59:55Z</dcterms:modified>
</cp:coreProperties>
</file>