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0FF28-3FAF-44E7-90E5-1D645376B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c.samara.ru/~school67/photos/graduate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4.radikal.ru/i177/1003/b2/2885b473c7a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ikky.ru/sweeti/files/2010/01/%D0%A8%D0%BA%D0%BE%D0%BB%D1%8C%D0%BD%D0%B0%D1%8F-%D0%B6%D0%B8%D0%B7%D0%BD%D1%8C.jp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57232"/>
            <a:ext cx="8912129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социально-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активной </a:t>
            </a:r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</a:t>
            </a:r>
          </a:p>
        </p:txBody>
      </p:sp>
      <p:pic>
        <p:nvPicPr>
          <p:cNvPr id="2051" name="Picture 8" descr="CAP_DI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41634"/>
            <a:ext cx="2643186" cy="19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00063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Халлик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Ивановна,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ТМКОУ «Дудинская средняя общеобразовательная школа №1»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развитию социальной активности поможет ребёнку: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7188" cy="365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приобрести четкие представления о нормах и правилах, существующих в обществе;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чувствовать и понимать других людей;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приобщиться к общечеловеческим ценностям: добру, красоте, здоровью, счастью;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увидеть ценность каждого и всего живущего и растущего на земле;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приобрести уверенность в себе;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принимать решения и достигать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результаты в соответствии с поставленной целью.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саморазвития личности учащихся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Г.К.Селевко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ребенка организуется как удовлетворение не только познавательных, но и других потребностей саморазвития личности.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порождает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мотив ведет к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взаимодействию с окружающей средой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процессе которого и происходит усвоение личностью социального опыта, т.е. развитие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заданий развития индивидуальности личности (РИЛ)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72386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заданий;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сложности;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 с кем делать задание;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позиции относительно какого-либо вопроса;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на самоопределение, когда от школьника требуется выбор нравственной, научной, эстетической, идеологической позиции;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ближайшего развития (помощь учителя);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актуального развития (самостоятельная работа).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эффективна благодаря: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на основе самоуправления;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выбору содержания, раскрывающего творческий потенциал участников;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наличию системы группового или индивидуального оценивания деятельности участников игры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общения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543824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об аналогичном поступке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ко всему коллективу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остроумная шутка, реплика, замечание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переключение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отвлечение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доверием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управления РИЛ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приемы организации учебно-воспитательной работы, создающие возможность для самореализации, самопознания, самоопределения, совместного развития;</a:t>
            </a:r>
          </a:p>
          <a:p>
            <a:pPr lvl="0"/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применять коммуникативные техники, помогающие создавать ощущение безопасности, принадлежности, самоуважения;</a:t>
            </a:r>
          </a:p>
          <a:p>
            <a:pPr lvl="0"/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имидж доброжелательного и авторитетного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327025" y="223838"/>
            <a:ext cx="8715375" cy="6429375"/>
            <a:chOff x="357158" y="172250"/>
            <a:chExt cx="8715436" cy="64294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9872" y="284963"/>
              <a:ext cx="4251355" cy="621510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21227" y="284963"/>
              <a:ext cx="4249767" cy="621510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Методика изучения социализированности личности учащегося. </a:t>
            </a:r>
            <a:r>
              <a:rPr lang="ru-RU" sz="2000" dirty="0" smtClean="0"/>
              <a:t>( разработана М.И. Рожковым)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788" y="1628775"/>
            <a:ext cx="4038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Цель :</a:t>
            </a:r>
            <a:r>
              <a:rPr lang="ru-RU" dirty="0" smtClean="0"/>
              <a:t> выявить уровень социальной адаптированности, активности, автономности и нравственной воспитанности учащихся.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**</a:t>
            </a:r>
            <a:r>
              <a:rPr lang="ru-RU" dirty="0"/>
              <a:t> </a:t>
            </a:r>
            <a:r>
              <a:rPr lang="ru-RU" dirty="0" smtClean="0"/>
              <a:t>**</a:t>
            </a:r>
            <a:r>
              <a:rPr lang="ru-RU" dirty="0"/>
              <a:t> </a:t>
            </a:r>
            <a:r>
              <a:rPr lang="ru-RU" dirty="0" smtClean="0"/>
              <a:t>**</a:t>
            </a:r>
            <a:r>
              <a:rPr lang="ru-RU" dirty="0"/>
              <a:t> **</a:t>
            </a:r>
            <a:r>
              <a:rPr lang="ru-RU" dirty="0" smtClean="0"/>
              <a:t>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Вам предлагается 20 суждений, необходимо оценить степень своего согласия с их содержанием по следующей шкале: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4- всегда;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3 – почти всегда;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2- иногда;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1 – очень редко;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0 – никогда.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802188" y="1557338"/>
          <a:ext cx="4038600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659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 marT="45740" marB="457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T="45740" marB="457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Объект 3"/>
          <p:cNvSpPr txBox="1">
            <a:spLocks/>
          </p:cNvSpPr>
          <p:nvPr/>
        </p:nvSpPr>
        <p:spPr>
          <a:xfrm>
            <a:off x="4797425" y="3068638"/>
            <a:ext cx="4038600" cy="33131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Среднюю оценку социальной адаптированности </a:t>
            </a:r>
            <a:r>
              <a:rPr lang="ru-RU" sz="3600" dirty="0" smtClean="0"/>
              <a:t>получаем сложения всех оценок первой строчки и делением суммы на 5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Оценка  автономности </a:t>
            </a:r>
            <a:r>
              <a:rPr lang="ru-RU" sz="3600" dirty="0" smtClean="0"/>
              <a:t>высчитывается так же, но со второй строчкой.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Оценка социальной активности </a:t>
            </a:r>
            <a:r>
              <a:rPr lang="ru-RU" sz="3600" dirty="0" smtClean="0"/>
              <a:t>– с третьей.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	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Оценка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нравственности</a:t>
            </a:r>
            <a:r>
              <a:rPr lang="ru-RU" sz="3600" dirty="0" smtClean="0"/>
              <a:t> – с четвертой</a:t>
            </a:r>
          </a:p>
        </p:txBody>
      </p:sp>
      <p:sp>
        <p:nvSpPr>
          <p:cNvPr id="18470" name="Объект 3"/>
          <p:cNvSpPr txBox="1">
            <a:spLocks/>
          </p:cNvSpPr>
          <p:nvPr/>
        </p:nvSpPr>
        <p:spPr bwMode="auto">
          <a:xfrm>
            <a:off x="1720850" y="3544888"/>
            <a:ext cx="40386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4797425" y="3068638"/>
            <a:ext cx="40386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Если коофициент выше «3» – то это высокий уровень,</a:t>
            </a:r>
            <a:endParaRPr lang="ru-RU" sz="24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Болше «3», но меньше «2»  то средняя степень развития качеств.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Менее «2» –то низкий уровень.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6049963" cy="2232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изучается представление о самом себе, своём месте в школьном коллективе. Этому способствуют игры, тренинги, работа в группах, чтение и обсуждение книг, ролевые игры, рисование, работа с пиктограммами. Игры: «Я – ученик», «Найди пару», «Знакомство», «Приветствие», «Разговор по телефону».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50825" y="5229225"/>
            <a:ext cx="67691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Рисование на темы: «Моя семья», «Кто мне дорог», «Красивое и безобразное», рисование самого себя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7686700" cy="56975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 учащихся школы происходит по следующим направлениям.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модели  ученического самоуправления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организации  праздников 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рамках акции «Милосердие» 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ИКТ в воспитательную работу школы.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тренингов, классных часов, бесед, диагностик.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Функционирование НОУ.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проектирование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способствующие воспитанию социально-активной личности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2332037"/>
            <a:ext cx="8186766" cy="338297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внеурочной деятельности методом  взаимодействия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социального проекта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188" cy="628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внеурочной деятельности методом  взаимодействия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Философия метода взаимодействия</a:t>
            </a:r>
          </a:p>
          <a:p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Поделённая ответственность за успех.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Настрой на сотрудничество.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Настрой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Стратегическое мышление.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ведения.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различных приёмов.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Роли и полномочия участников.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Летописец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группы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группы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социального проекта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социального проекта: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и осознание опыта социально значимой деятельности.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Разрешение конкретной социальной проблемы за счет собственной активности, совместной деятельности подростков и взрослых.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социального проекта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социального проекта: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Сформулировать социальную трудность.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социальную проблему.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«точки самостоятельности» и «точки сотрудничества».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 осуществить план действий.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результаты своей деятельности в виде конечного продукта.</a:t>
            </a:r>
          </a:p>
          <a:p>
            <a:pPr lvl="0"/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Отрефлексировать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полученный опыт.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проведения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071546"/>
            <a:ext cx="7829576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Обнаружение трудностей и социальных проблем, актуальных для класса.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 проекта.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Формулирование гипотезы.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плана действий.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«точек самостоятельности» и «точек сотрудничества».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групп.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практических действий.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результатов.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Внешняя презентация проекта.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Групповое обсуждение.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темы для выбора: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071546"/>
            <a:ext cx="7829576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Кампания антирекламы.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душевного спокойствия.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«Кто с нами?!» (отказ от вредной привычки).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убежище для тех, кому плохо.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адвокатское бюро.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сайт.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СМИ.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парламент.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конституция (декларация прав учащегося).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 – пожилым (агентство социальных услуг).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Сделаем мир чище (экология вокруг и внутри нас).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сердце (волонтерское движение)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714356"/>
            <a:ext cx="818676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 эффективность воспитания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социального обновления общества определяются не столько тем, как оно обеспечивает усвоение и воспроизводство человеком культурных ценностей и социального опыта, сколько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готовностью и подготовленностью членов общества к сознательной активности и самостоятельной творческой деятельности,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позволяющей им ставить и решать задачи. Важнейший результат воспитания – готовность и способность человека к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самоизменению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5786454"/>
            <a:ext cx="8820150" cy="9080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Благодарю за внимание</a:t>
            </a:r>
            <a:endParaRPr lang="ru-RU" sz="60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2015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/>
              <a:t>Современная концепция модернизации общеобразовательной школы предполагает ориентацию образования не только на усвоение обучающимся определенной суммы знаний, но и на развитие его личности, его познавательных и созидательных способностей</a:t>
            </a:r>
            <a:r>
              <a:rPr lang="ru-RU" sz="2000" i="1" dirty="0" smtClean="0"/>
              <a:t>. </a:t>
            </a:r>
            <a:endParaRPr lang="ru-RU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1359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Стратегия модернизации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образования:</a:t>
            </a:r>
          </a:p>
          <a:p>
            <a:pPr eaLnBrk="1" hangingPunct="1">
              <a:defRPr/>
            </a:pPr>
            <a:r>
              <a:rPr lang="ru-RU" dirty="0" err="1" smtClean="0"/>
              <a:t>конкурентноспособность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ru-RU" dirty="0" smtClean="0"/>
              <a:t>компетентность;</a:t>
            </a:r>
          </a:p>
          <a:p>
            <a:pPr eaLnBrk="1" hangingPunct="1">
              <a:defRPr/>
            </a:pPr>
            <a:r>
              <a:rPr lang="ru-RU" dirty="0" smtClean="0"/>
              <a:t>мобильность;</a:t>
            </a:r>
          </a:p>
          <a:p>
            <a:pPr eaLnBrk="1" hangingPunct="1">
              <a:defRPr/>
            </a:pPr>
            <a:r>
              <a:rPr lang="ru-RU" dirty="0" smtClean="0"/>
              <a:t>способность нести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ответственность.</a:t>
            </a:r>
          </a:p>
        </p:txBody>
      </p:sp>
      <p:pic>
        <p:nvPicPr>
          <p:cNvPr id="4100" name="Picture 6" descr="25-27-marta-2010-moskva-obrazovanie-strategiya-2020-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2133600"/>
            <a:ext cx="29765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011863" y="3357563"/>
            <a:ext cx="1223962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ка 1 из 11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4968875" cy="1355725"/>
          </a:xfrm>
          <a:solidFill>
            <a:srgbClr val="3399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Результат для индивида  успешность, социальная конкурентоспособность.</a:t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Картинка 1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467995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rgbClr val="0066FF"/>
                </a:solidFill>
              </a:rPr>
              <a:t>Социализация– это процесс и результат присвоения ребенком социального опыта по мере его психологического интеллектуального и личностного развития.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0825" y="5373688"/>
            <a:ext cx="8893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Социальный опыт</a:t>
            </a: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это всегда результат действий ребенка, активного взаимодействия с окружающим миром. Овладеть социальным миром – значит не просто усвоить сумму сведений, знаний, умений, образцов, а обладать, владеть тем способом деятельности и общения, результатом которого он является.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опыт ребенка является результатом его социализации и воспитания. Овладение социальным опытом происходит тремя взаимосвязанными путями.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0694" y="5072074"/>
            <a:ext cx="3240087" cy="1008062"/>
          </a:xfrm>
          <a:noFill/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социальный опыт ребенка складывается и спонтанно. 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57158" y="1928802"/>
            <a:ext cx="3571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оно идет стихийно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214678" y="2643182"/>
            <a:ext cx="3743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овладение социальным опытом реализуется как целенаправленный процесс: воспитание, просвещение, обучение.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0001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в социализации личности ребенка: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79388" y="1557338"/>
            <a:ext cx="1296987" cy="20682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A14353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ребенку формировать и использовать свой социальный опыт;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714876" y="1571612"/>
            <a:ext cx="2016125" cy="1458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A14353"/>
                </a:solidFill>
                <a:latin typeface="Arial" charset="0"/>
              </a:rPr>
              <a:t>Адаптировать </a:t>
            </a:r>
            <a:r>
              <a:rPr lang="ru-RU" sz="1600" b="1" dirty="0">
                <a:latin typeface="Arial" charset="0"/>
              </a:rPr>
              <a:t>важные, но сложные жизненные явления и дать детям о них представления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5940425" y="5013325"/>
            <a:ext cx="2951163" cy="164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A14353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ребенку обращаться к своему жизненному опыту на рефлексивном уровне, сделать его предметом самопознания, самоанализа.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292725" y="3357563"/>
            <a:ext cx="3457575" cy="1465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A14353"/>
                </a:solidFill>
              </a:rPr>
              <a:t>Оградить </a:t>
            </a:r>
            <a:r>
              <a:rPr lang="ru-RU" sz="2000" b="1" dirty="0"/>
              <a:t>детей от асоциальных влияний, сформировать навыки выживания и духовного противостояния.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79388" y="5229225"/>
            <a:ext cx="4897437" cy="1465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A14353"/>
                </a:solidFill>
                <a:latin typeface="Times New Roman" pitchFamily="18" charset="0"/>
                <a:cs typeface="Times New Roman" pitchFamily="18" charset="0"/>
              </a:rPr>
              <a:t>Сглаживать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проявления социальной и материальной стратификации в детской среде, воспитывать у детей основы гуманистической личностной позиции в условиях имущественного неравенства;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решить проблему субъектной активности,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328998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комплекс адекватных воспитывающих воздействий на личность (цели, содержание и методы);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учитывать индивидуальные качества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индивидуальных качеств самоуправляющего механизма личности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мотивация, основанная на удовлетворении той или иной потребности;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приобретенный в процессе жизнедеятельности опыт;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концепция;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направленность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1135</Words>
  <PresentationFormat>Экран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Современная концепция модернизации общеобразовательной школы предполагает ориентацию образования не только на усвоение обучающимся определенной суммы знаний, но и на развитие его личности, его познавательных и созидательных способностей. </vt:lpstr>
      <vt:lpstr>Результат для индивида  успешность, социальная конкурентоспособность. </vt:lpstr>
      <vt:lpstr>Социализация– это процесс и результат присвоения ребенком социального опыта по мере его психологического интеллектуального и личностного развития.</vt:lpstr>
      <vt:lpstr>Социальный опыт ребенка является результатом его социализации и воспитания. Овладение социальным опытом происходит тремя взаимосвязанными путями.</vt:lpstr>
      <vt:lpstr> Задачи в социализации личности ребенка:  </vt:lpstr>
      <vt:lpstr>Чтобы решить проблему субъектной активности, необходимо: </vt:lpstr>
      <vt:lpstr>Группа индивидуальных качеств самоуправляющего механизма личности</vt:lpstr>
      <vt:lpstr>Работа по развитию социальной активности поможет ребёнку:</vt:lpstr>
      <vt:lpstr> Технология саморазвития личности учащихся (Г.К.Селевко)</vt:lpstr>
      <vt:lpstr>Цикл заданий развития индивидуальности личности (РИЛ)</vt:lpstr>
      <vt:lpstr>Игра эффективна благодаря:</vt:lpstr>
      <vt:lpstr>Приемы общения</vt:lpstr>
      <vt:lpstr>Условия управления РИЛ</vt:lpstr>
      <vt:lpstr>Методика изучения социализированности личности учащегося. ( разработана М.И. Рожковым)</vt:lpstr>
      <vt:lpstr>Слайд 17</vt:lpstr>
      <vt:lpstr>Слайд 18</vt:lpstr>
      <vt:lpstr>Технологии способствующие воспитанию социально-активной личности</vt:lpstr>
      <vt:lpstr>Планирование внеурочной деятельности методом  взаимодействия </vt:lpstr>
      <vt:lpstr>Роли и полномочия участников. </vt:lpstr>
      <vt:lpstr>Методика социального проекта </vt:lpstr>
      <vt:lpstr>Методика социального проекта </vt:lpstr>
      <vt:lpstr> Порядок проведения  </vt:lpstr>
      <vt:lpstr>  Примерные темы для выбора:   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Евгения</cp:lastModifiedBy>
  <cp:revision>18</cp:revision>
  <dcterms:modified xsi:type="dcterms:W3CDTF">2014-11-23T18:09:53Z</dcterms:modified>
</cp:coreProperties>
</file>